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27"/>
  </p:notesMasterIdLst>
  <p:sldIdLst>
    <p:sldId id="256" r:id="rId2"/>
    <p:sldId id="288" r:id="rId3"/>
    <p:sldId id="287" r:id="rId4"/>
    <p:sldId id="259" r:id="rId5"/>
    <p:sldId id="265" r:id="rId6"/>
    <p:sldId id="266" r:id="rId7"/>
    <p:sldId id="267" r:id="rId8"/>
    <p:sldId id="269" r:id="rId9"/>
    <p:sldId id="289" r:id="rId10"/>
    <p:sldId id="271" r:id="rId11"/>
    <p:sldId id="272" r:id="rId12"/>
    <p:sldId id="273" r:id="rId13"/>
    <p:sldId id="290" r:id="rId14"/>
    <p:sldId id="274" r:id="rId15"/>
    <p:sldId id="276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91" r:id="rId26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B19D56-2D1C-4EDC-96FB-5881036BEBF9}" type="doc">
      <dgm:prSet loTypeId="urn:microsoft.com/office/officeart/2005/8/layout/orgChart1" loCatId="hierarchy" qsTypeId="urn:microsoft.com/office/officeart/2005/8/quickstyle/3d3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8FAD8024-926D-47C7-88C2-D530B69597D7}">
      <dgm:prSet phldrT="[Text]"/>
      <dgm:spPr/>
      <dgm:t>
        <a:bodyPr/>
        <a:lstStyle/>
        <a:p>
          <a:r>
            <a:rPr lang="en-US" dirty="0" err="1" smtClean="0"/>
            <a:t>PServer</a:t>
          </a:r>
          <a:endParaRPr lang="en-US" dirty="0"/>
        </a:p>
      </dgm:t>
    </dgm:pt>
    <dgm:pt modelId="{7B8E2D3B-4B54-46A9-9848-BDE242FDACF2}" type="parTrans" cxnId="{8F875B49-4C07-42DC-B353-9F06EE83C777}">
      <dgm:prSet/>
      <dgm:spPr/>
      <dgm:t>
        <a:bodyPr/>
        <a:lstStyle/>
        <a:p>
          <a:endParaRPr lang="en-US"/>
        </a:p>
      </dgm:t>
    </dgm:pt>
    <dgm:pt modelId="{98B8D040-BED2-461E-A065-92BA6137C4BD}" type="sibTrans" cxnId="{8F875B49-4C07-42DC-B353-9F06EE83C777}">
      <dgm:prSet/>
      <dgm:spPr/>
      <dgm:t>
        <a:bodyPr/>
        <a:lstStyle/>
        <a:p>
          <a:endParaRPr lang="en-US"/>
        </a:p>
      </dgm:t>
    </dgm:pt>
    <dgm:pt modelId="{B67F3230-A62A-4814-87F3-77D7CEB56849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err="1" smtClean="0"/>
            <a:t>PServer</a:t>
          </a:r>
          <a:r>
            <a:rPr lang="el-GR" dirty="0" smtClean="0"/>
            <a:t> &amp; Ερευνητικά Έργα</a:t>
          </a:r>
          <a:endParaRPr lang="en-US" dirty="0"/>
        </a:p>
      </dgm:t>
    </dgm:pt>
    <dgm:pt modelId="{950740C6-7F7A-4BAE-809C-E16571B48675}" type="parTrans" cxnId="{7F22DACB-0225-408A-B3AC-AE2DC8D922CB}">
      <dgm:prSet/>
      <dgm:spPr/>
      <dgm:t>
        <a:bodyPr/>
        <a:lstStyle/>
        <a:p>
          <a:endParaRPr lang="en-US"/>
        </a:p>
      </dgm:t>
    </dgm:pt>
    <dgm:pt modelId="{6071FF93-4C6F-4720-81B3-5D758071C5C7}" type="sibTrans" cxnId="{7F22DACB-0225-408A-B3AC-AE2DC8D922CB}">
      <dgm:prSet/>
      <dgm:spPr/>
      <dgm:t>
        <a:bodyPr/>
        <a:lstStyle/>
        <a:p>
          <a:endParaRPr lang="en-US"/>
        </a:p>
      </dgm:t>
    </dgm:pt>
    <dgm:pt modelId="{7F636A4F-0952-4351-BD64-69DC3AB24B35}">
      <dgm:prSet phldrT="[Text]"/>
      <dgm:spPr/>
      <dgm:t>
        <a:bodyPr/>
        <a:lstStyle/>
        <a:p>
          <a:r>
            <a:rPr lang="el-GR" dirty="0" smtClean="0"/>
            <a:t>Ατομικά Μοντέλα Χρηστών</a:t>
          </a:r>
          <a:endParaRPr lang="en-US" dirty="0"/>
        </a:p>
      </dgm:t>
    </dgm:pt>
    <dgm:pt modelId="{CCB256CD-2A7B-4DF9-A927-552A81D6543D}" type="parTrans" cxnId="{F0F4EB16-E79C-46A7-8AE9-4C68357AA2BC}">
      <dgm:prSet/>
      <dgm:spPr/>
      <dgm:t>
        <a:bodyPr/>
        <a:lstStyle/>
        <a:p>
          <a:endParaRPr lang="en-US"/>
        </a:p>
      </dgm:t>
    </dgm:pt>
    <dgm:pt modelId="{2A3385E2-6CB0-41EC-A4BF-811447E75655}" type="sibTrans" cxnId="{F0F4EB16-E79C-46A7-8AE9-4C68357AA2BC}">
      <dgm:prSet/>
      <dgm:spPr/>
      <dgm:t>
        <a:bodyPr/>
        <a:lstStyle/>
        <a:p>
          <a:endParaRPr lang="en-US"/>
        </a:p>
      </dgm:t>
    </dgm:pt>
    <dgm:pt modelId="{B755D7C4-65E4-4332-8C43-5661A3DE0DF2}">
      <dgm:prSet phldrT="[Text]"/>
      <dgm:spPr/>
      <dgm:t>
        <a:bodyPr/>
        <a:lstStyle/>
        <a:p>
          <a:r>
            <a:rPr lang="el-GR" dirty="0" smtClean="0"/>
            <a:t>Συλλογικά Μοντέλα Χρηστών</a:t>
          </a:r>
          <a:endParaRPr lang="en-US" dirty="0"/>
        </a:p>
      </dgm:t>
    </dgm:pt>
    <dgm:pt modelId="{1C44A5CF-91ED-427C-A826-FB1219CC0B24}" type="parTrans" cxnId="{FE1534BB-860B-4273-A270-CB3EB1103CF8}">
      <dgm:prSet/>
      <dgm:spPr/>
      <dgm:t>
        <a:bodyPr/>
        <a:lstStyle/>
        <a:p>
          <a:endParaRPr lang="en-US"/>
        </a:p>
      </dgm:t>
    </dgm:pt>
    <dgm:pt modelId="{60EEF732-1F0A-4E28-B1A1-F722A3F2B83F}" type="sibTrans" cxnId="{FE1534BB-860B-4273-A270-CB3EB1103CF8}">
      <dgm:prSet/>
      <dgm:spPr/>
      <dgm:t>
        <a:bodyPr/>
        <a:lstStyle/>
        <a:p>
          <a:endParaRPr lang="en-US"/>
        </a:p>
      </dgm:t>
    </dgm:pt>
    <dgm:pt modelId="{962E14B0-FF3E-4AFF-BBEA-69784C82FAB4}">
      <dgm:prSet/>
      <dgm:spPr>
        <a:solidFill>
          <a:srgbClr val="00B050"/>
        </a:solidFill>
      </dgm:spPr>
      <dgm:t>
        <a:bodyPr/>
        <a:lstStyle/>
        <a:p>
          <a:r>
            <a:rPr lang="el-GR" dirty="0" smtClean="0"/>
            <a:t>Μελλοντικές Επεκτάσεις</a:t>
          </a:r>
          <a:endParaRPr lang="en-US" dirty="0"/>
        </a:p>
      </dgm:t>
    </dgm:pt>
    <dgm:pt modelId="{537A7DC1-B682-4CAF-A381-DB8995969329}" type="parTrans" cxnId="{6A837E18-A48A-4938-A213-9F1F1D600D82}">
      <dgm:prSet/>
      <dgm:spPr/>
      <dgm:t>
        <a:bodyPr/>
        <a:lstStyle/>
        <a:p>
          <a:endParaRPr lang="en-US"/>
        </a:p>
      </dgm:t>
    </dgm:pt>
    <dgm:pt modelId="{3256F771-0C45-427B-A70C-57345C249A06}" type="sibTrans" cxnId="{6A837E18-A48A-4938-A213-9F1F1D600D82}">
      <dgm:prSet/>
      <dgm:spPr/>
      <dgm:t>
        <a:bodyPr/>
        <a:lstStyle/>
        <a:p>
          <a:endParaRPr lang="en-US"/>
        </a:p>
      </dgm:t>
    </dgm:pt>
    <dgm:pt modelId="{61A6D413-FA3F-4724-B1FD-D7BBCE05E526}">
      <dgm:prSet/>
      <dgm:spPr/>
      <dgm:t>
        <a:bodyPr/>
        <a:lstStyle/>
        <a:p>
          <a:r>
            <a:rPr lang="el-GR" dirty="0" smtClean="0"/>
            <a:t>Στερεότυπα Χρήσης</a:t>
          </a:r>
          <a:endParaRPr lang="en-US" dirty="0"/>
        </a:p>
      </dgm:t>
    </dgm:pt>
    <dgm:pt modelId="{5B55C745-29A3-491E-97D3-1DE8C01A83F8}" type="parTrans" cxnId="{876F2AE2-01E3-4DEA-AEB9-A0B3E77F2732}">
      <dgm:prSet/>
      <dgm:spPr/>
      <dgm:t>
        <a:bodyPr/>
        <a:lstStyle/>
        <a:p>
          <a:endParaRPr lang="en-US"/>
        </a:p>
      </dgm:t>
    </dgm:pt>
    <dgm:pt modelId="{88A0633B-CA7B-4B1E-9850-D8336AEE772B}" type="sibTrans" cxnId="{876F2AE2-01E3-4DEA-AEB9-A0B3E77F2732}">
      <dgm:prSet/>
      <dgm:spPr/>
      <dgm:t>
        <a:bodyPr/>
        <a:lstStyle/>
        <a:p>
          <a:endParaRPr lang="en-US"/>
        </a:p>
      </dgm:t>
    </dgm:pt>
    <dgm:pt modelId="{36030029-87CE-4228-8210-8225F04B8676}">
      <dgm:prSet/>
      <dgm:spPr/>
      <dgm:t>
        <a:bodyPr/>
        <a:lstStyle/>
        <a:p>
          <a:r>
            <a:rPr lang="el-GR" dirty="0" smtClean="0"/>
            <a:t>Εύρεση Κοινότητων</a:t>
          </a:r>
          <a:endParaRPr lang="en-US" dirty="0"/>
        </a:p>
      </dgm:t>
    </dgm:pt>
    <dgm:pt modelId="{8DEDDBFF-F9C4-41F6-A308-E9949FBE8CE4}" type="parTrans" cxnId="{3B76CBFA-F8A9-43BE-A600-7842FFD04C71}">
      <dgm:prSet/>
      <dgm:spPr/>
      <dgm:t>
        <a:bodyPr/>
        <a:lstStyle/>
        <a:p>
          <a:endParaRPr lang="en-US"/>
        </a:p>
      </dgm:t>
    </dgm:pt>
    <dgm:pt modelId="{3A9AB574-4E57-4E46-A4C9-D1AF75881E58}" type="sibTrans" cxnId="{3B76CBFA-F8A9-43BE-A600-7842FFD04C71}">
      <dgm:prSet/>
      <dgm:spPr/>
      <dgm:t>
        <a:bodyPr/>
        <a:lstStyle/>
        <a:p>
          <a:endParaRPr lang="en-US"/>
        </a:p>
      </dgm:t>
    </dgm:pt>
    <dgm:pt modelId="{CB55864E-D1E3-40E1-9EAB-0E45DBCDDC47}">
      <dgm:prSet/>
      <dgm:spPr/>
      <dgm:t>
        <a:bodyPr/>
        <a:lstStyle/>
        <a:p>
          <a:r>
            <a:rPr lang="el-GR" dirty="0" smtClean="0"/>
            <a:t>Χρηστών</a:t>
          </a:r>
          <a:endParaRPr lang="en-US" dirty="0"/>
        </a:p>
      </dgm:t>
    </dgm:pt>
    <dgm:pt modelId="{0A60695C-CCA4-4A5C-83F4-C5B837EB03DE}" type="parTrans" cxnId="{CB9CC440-D429-4383-98FE-06CC2A8740C7}">
      <dgm:prSet/>
      <dgm:spPr/>
      <dgm:t>
        <a:bodyPr/>
        <a:lstStyle/>
        <a:p>
          <a:endParaRPr lang="en-US"/>
        </a:p>
      </dgm:t>
    </dgm:pt>
    <dgm:pt modelId="{AF7D2066-4E33-423C-9A00-1EFFEF944733}" type="sibTrans" cxnId="{CB9CC440-D429-4383-98FE-06CC2A8740C7}">
      <dgm:prSet/>
      <dgm:spPr/>
      <dgm:t>
        <a:bodyPr/>
        <a:lstStyle/>
        <a:p>
          <a:endParaRPr lang="en-US"/>
        </a:p>
      </dgm:t>
    </dgm:pt>
    <dgm:pt modelId="{2D9EF88C-EC9A-484D-9695-F8D477F16154}">
      <dgm:prSet/>
      <dgm:spPr/>
      <dgm:t>
        <a:bodyPr/>
        <a:lstStyle/>
        <a:p>
          <a:r>
            <a:rPr lang="el-GR" dirty="0" smtClean="0"/>
            <a:t>Χαρακτηριστικών</a:t>
          </a:r>
          <a:endParaRPr lang="en-US" dirty="0"/>
        </a:p>
      </dgm:t>
    </dgm:pt>
    <dgm:pt modelId="{21571284-0139-446E-B134-781AA11566E0}" type="parTrans" cxnId="{37D815D5-A759-42BD-BA5E-F5CC7C151C45}">
      <dgm:prSet/>
      <dgm:spPr/>
      <dgm:t>
        <a:bodyPr/>
        <a:lstStyle/>
        <a:p>
          <a:endParaRPr lang="en-US"/>
        </a:p>
      </dgm:t>
    </dgm:pt>
    <dgm:pt modelId="{B67717BA-6958-4898-BAD5-E7D4C09A37A9}" type="sibTrans" cxnId="{37D815D5-A759-42BD-BA5E-F5CC7C151C45}">
      <dgm:prSet/>
      <dgm:spPr/>
      <dgm:t>
        <a:bodyPr/>
        <a:lstStyle/>
        <a:p>
          <a:endParaRPr lang="en-US"/>
        </a:p>
      </dgm:t>
    </dgm:pt>
    <dgm:pt modelId="{34B7A524-07A7-40BE-96B0-F402E9C2D59C}" type="pres">
      <dgm:prSet presAssocID="{43B19D56-2D1C-4EDC-96FB-5881036BEBF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E8A58DE-0773-40A0-969F-AF99DA8BAF00}" type="pres">
      <dgm:prSet presAssocID="{8FAD8024-926D-47C7-88C2-D530B69597D7}" presName="hierRoot1" presStyleCnt="0">
        <dgm:presLayoutVars>
          <dgm:hierBranch val="init"/>
        </dgm:presLayoutVars>
      </dgm:prSet>
      <dgm:spPr/>
    </dgm:pt>
    <dgm:pt modelId="{A13B188A-A8A2-4D9A-AD86-1FD94DAE8093}" type="pres">
      <dgm:prSet presAssocID="{8FAD8024-926D-47C7-88C2-D530B69597D7}" presName="rootComposite1" presStyleCnt="0"/>
      <dgm:spPr/>
    </dgm:pt>
    <dgm:pt modelId="{2408A6F8-748E-4582-80E4-D1725DBBC9AD}" type="pres">
      <dgm:prSet presAssocID="{8FAD8024-926D-47C7-88C2-D530B69597D7}" presName="rootText1" presStyleLbl="node0" presStyleIdx="0" presStyleCnt="1" custLinFactNeighborX="7892" custLinFactNeighborY="-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F61319-C5BE-4E20-82B4-077F94B94D39}" type="pres">
      <dgm:prSet presAssocID="{8FAD8024-926D-47C7-88C2-D530B69597D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2AEAF38-B31C-467E-9A78-654E8A39DDCB}" type="pres">
      <dgm:prSet presAssocID="{8FAD8024-926D-47C7-88C2-D530B69597D7}" presName="hierChild2" presStyleCnt="0"/>
      <dgm:spPr/>
    </dgm:pt>
    <dgm:pt modelId="{42F1DBBC-A0D3-44B7-9F34-F48E9D90D37F}" type="pres">
      <dgm:prSet presAssocID="{950740C6-7F7A-4BAE-809C-E16571B48675}" presName="Name37" presStyleLbl="parChTrans1D2" presStyleIdx="0" presStyleCnt="4"/>
      <dgm:spPr/>
      <dgm:t>
        <a:bodyPr/>
        <a:lstStyle/>
        <a:p>
          <a:endParaRPr lang="en-US"/>
        </a:p>
      </dgm:t>
    </dgm:pt>
    <dgm:pt modelId="{04212816-EC0E-4B87-AA27-8E30FC9AF3B5}" type="pres">
      <dgm:prSet presAssocID="{B67F3230-A62A-4814-87F3-77D7CEB56849}" presName="hierRoot2" presStyleCnt="0">
        <dgm:presLayoutVars>
          <dgm:hierBranch val="init"/>
        </dgm:presLayoutVars>
      </dgm:prSet>
      <dgm:spPr/>
    </dgm:pt>
    <dgm:pt modelId="{9F5C1337-25C3-46A1-A82E-DEF46E917EB4}" type="pres">
      <dgm:prSet presAssocID="{B67F3230-A62A-4814-87F3-77D7CEB56849}" presName="rootComposite" presStyleCnt="0"/>
      <dgm:spPr/>
    </dgm:pt>
    <dgm:pt modelId="{BA833D28-BE1A-4267-BD8D-DEDAF0883242}" type="pres">
      <dgm:prSet presAssocID="{B67F3230-A62A-4814-87F3-77D7CEB56849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A4FB73-B775-41A3-B473-F37AAAE75AF9}" type="pres">
      <dgm:prSet presAssocID="{B67F3230-A62A-4814-87F3-77D7CEB56849}" presName="rootConnector" presStyleLbl="node2" presStyleIdx="0" presStyleCnt="4"/>
      <dgm:spPr/>
      <dgm:t>
        <a:bodyPr/>
        <a:lstStyle/>
        <a:p>
          <a:endParaRPr lang="en-US"/>
        </a:p>
      </dgm:t>
    </dgm:pt>
    <dgm:pt modelId="{DB7C4A7E-BEE0-4F0A-9AE6-B35CB486E960}" type="pres">
      <dgm:prSet presAssocID="{B67F3230-A62A-4814-87F3-77D7CEB56849}" presName="hierChild4" presStyleCnt="0"/>
      <dgm:spPr/>
    </dgm:pt>
    <dgm:pt modelId="{765070E1-8E80-4657-924A-F7042BBB2CF4}" type="pres">
      <dgm:prSet presAssocID="{B67F3230-A62A-4814-87F3-77D7CEB56849}" presName="hierChild5" presStyleCnt="0"/>
      <dgm:spPr/>
    </dgm:pt>
    <dgm:pt modelId="{B4B5827C-36B4-426D-ACEE-BDFA949B7FDF}" type="pres">
      <dgm:prSet presAssocID="{CCB256CD-2A7B-4DF9-A927-552A81D6543D}" presName="Name37" presStyleLbl="parChTrans1D2" presStyleIdx="1" presStyleCnt="4"/>
      <dgm:spPr/>
      <dgm:t>
        <a:bodyPr/>
        <a:lstStyle/>
        <a:p>
          <a:endParaRPr lang="en-US"/>
        </a:p>
      </dgm:t>
    </dgm:pt>
    <dgm:pt modelId="{9C9AF4DB-1BF5-4E33-93A6-DE2C023E8DDB}" type="pres">
      <dgm:prSet presAssocID="{7F636A4F-0952-4351-BD64-69DC3AB24B35}" presName="hierRoot2" presStyleCnt="0">
        <dgm:presLayoutVars>
          <dgm:hierBranch val="init"/>
        </dgm:presLayoutVars>
      </dgm:prSet>
      <dgm:spPr/>
    </dgm:pt>
    <dgm:pt modelId="{E7F76252-C5C5-498B-9784-2923B2FA85DA}" type="pres">
      <dgm:prSet presAssocID="{7F636A4F-0952-4351-BD64-69DC3AB24B35}" presName="rootComposite" presStyleCnt="0"/>
      <dgm:spPr/>
    </dgm:pt>
    <dgm:pt modelId="{CDC24264-7E7F-478A-BCB2-9E3B8438BF80}" type="pres">
      <dgm:prSet presAssocID="{7F636A4F-0952-4351-BD64-69DC3AB24B35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8286FC-7F3E-4E2C-93E9-14C71B5E154B}" type="pres">
      <dgm:prSet presAssocID="{7F636A4F-0952-4351-BD64-69DC3AB24B35}" presName="rootConnector" presStyleLbl="node2" presStyleIdx="1" presStyleCnt="4"/>
      <dgm:spPr/>
      <dgm:t>
        <a:bodyPr/>
        <a:lstStyle/>
        <a:p>
          <a:endParaRPr lang="en-US"/>
        </a:p>
      </dgm:t>
    </dgm:pt>
    <dgm:pt modelId="{48837C11-5F97-4E72-8DCC-F419B8EC50F3}" type="pres">
      <dgm:prSet presAssocID="{7F636A4F-0952-4351-BD64-69DC3AB24B35}" presName="hierChild4" presStyleCnt="0"/>
      <dgm:spPr/>
    </dgm:pt>
    <dgm:pt modelId="{482BBCFE-2FEF-4FEA-932C-07963B34A879}" type="pres">
      <dgm:prSet presAssocID="{7F636A4F-0952-4351-BD64-69DC3AB24B35}" presName="hierChild5" presStyleCnt="0"/>
      <dgm:spPr/>
    </dgm:pt>
    <dgm:pt modelId="{25DCEF7A-CB10-4C56-9596-FD83E96E663F}" type="pres">
      <dgm:prSet presAssocID="{1C44A5CF-91ED-427C-A826-FB1219CC0B24}" presName="Name37" presStyleLbl="parChTrans1D2" presStyleIdx="2" presStyleCnt="4"/>
      <dgm:spPr/>
      <dgm:t>
        <a:bodyPr/>
        <a:lstStyle/>
        <a:p>
          <a:endParaRPr lang="en-US"/>
        </a:p>
      </dgm:t>
    </dgm:pt>
    <dgm:pt modelId="{25F37BF8-BD7E-4E5C-A94D-3B82A3B3CEC1}" type="pres">
      <dgm:prSet presAssocID="{B755D7C4-65E4-4332-8C43-5661A3DE0DF2}" presName="hierRoot2" presStyleCnt="0">
        <dgm:presLayoutVars>
          <dgm:hierBranch val="init"/>
        </dgm:presLayoutVars>
      </dgm:prSet>
      <dgm:spPr/>
    </dgm:pt>
    <dgm:pt modelId="{584829AC-0C29-49D9-B4D0-8DD8D528A575}" type="pres">
      <dgm:prSet presAssocID="{B755D7C4-65E4-4332-8C43-5661A3DE0DF2}" presName="rootComposite" presStyleCnt="0"/>
      <dgm:spPr/>
    </dgm:pt>
    <dgm:pt modelId="{0F119FF6-3BB4-4CD5-A5E7-158617327840}" type="pres">
      <dgm:prSet presAssocID="{B755D7C4-65E4-4332-8C43-5661A3DE0DF2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E056D2E-52DF-4904-96B3-A8718F28EEE7}" type="pres">
      <dgm:prSet presAssocID="{B755D7C4-65E4-4332-8C43-5661A3DE0DF2}" presName="rootConnector" presStyleLbl="node2" presStyleIdx="2" presStyleCnt="4"/>
      <dgm:spPr/>
      <dgm:t>
        <a:bodyPr/>
        <a:lstStyle/>
        <a:p>
          <a:endParaRPr lang="en-US"/>
        </a:p>
      </dgm:t>
    </dgm:pt>
    <dgm:pt modelId="{1D0ECB2D-CF0E-4197-8B9A-401D9A12AB98}" type="pres">
      <dgm:prSet presAssocID="{B755D7C4-65E4-4332-8C43-5661A3DE0DF2}" presName="hierChild4" presStyleCnt="0"/>
      <dgm:spPr/>
    </dgm:pt>
    <dgm:pt modelId="{864C63ED-545C-4B6D-AD8B-0F6333FFA207}" type="pres">
      <dgm:prSet presAssocID="{5B55C745-29A3-491E-97D3-1DE8C01A83F8}" presName="Name37" presStyleLbl="parChTrans1D3" presStyleIdx="0" presStyleCnt="2"/>
      <dgm:spPr/>
      <dgm:t>
        <a:bodyPr/>
        <a:lstStyle/>
        <a:p>
          <a:endParaRPr lang="en-US"/>
        </a:p>
      </dgm:t>
    </dgm:pt>
    <dgm:pt modelId="{1D0DCC03-8643-466F-B488-C47B535DF1BF}" type="pres">
      <dgm:prSet presAssocID="{61A6D413-FA3F-4724-B1FD-D7BBCE05E526}" presName="hierRoot2" presStyleCnt="0">
        <dgm:presLayoutVars>
          <dgm:hierBranch val="init"/>
        </dgm:presLayoutVars>
      </dgm:prSet>
      <dgm:spPr/>
    </dgm:pt>
    <dgm:pt modelId="{12EF69E8-44C6-4A93-83BC-CDC3C526FD6A}" type="pres">
      <dgm:prSet presAssocID="{61A6D413-FA3F-4724-B1FD-D7BBCE05E526}" presName="rootComposite" presStyleCnt="0"/>
      <dgm:spPr/>
    </dgm:pt>
    <dgm:pt modelId="{0119E49D-85E2-4DE4-A848-879AC7833770}" type="pres">
      <dgm:prSet presAssocID="{61A6D413-FA3F-4724-B1FD-D7BBCE05E526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C0727C1-76A6-4E79-AB2A-C955BA6CFFD9}" type="pres">
      <dgm:prSet presAssocID="{61A6D413-FA3F-4724-B1FD-D7BBCE05E526}" presName="rootConnector" presStyleLbl="node3" presStyleIdx="0" presStyleCnt="2"/>
      <dgm:spPr/>
      <dgm:t>
        <a:bodyPr/>
        <a:lstStyle/>
        <a:p>
          <a:endParaRPr lang="en-US"/>
        </a:p>
      </dgm:t>
    </dgm:pt>
    <dgm:pt modelId="{BC7CF772-160B-46A4-AE07-EAAA09499B43}" type="pres">
      <dgm:prSet presAssocID="{61A6D413-FA3F-4724-B1FD-D7BBCE05E526}" presName="hierChild4" presStyleCnt="0"/>
      <dgm:spPr/>
    </dgm:pt>
    <dgm:pt modelId="{07E528C2-5FA5-4E70-A420-CA342F8C9902}" type="pres">
      <dgm:prSet presAssocID="{61A6D413-FA3F-4724-B1FD-D7BBCE05E526}" presName="hierChild5" presStyleCnt="0"/>
      <dgm:spPr/>
    </dgm:pt>
    <dgm:pt modelId="{5AF9F9CE-4BF9-4FA3-B582-C48F0A69BF9D}" type="pres">
      <dgm:prSet presAssocID="{8DEDDBFF-F9C4-41F6-A308-E9949FBE8CE4}" presName="Name37" presStyleLbl="parChTrans1D3" presStyleIdx="1" presStyleCnt="2"/>
      <dgm:spPr/>
      <dgm:t>
        <a:bodyPr/>
        <a:lstStyle/>
        <a:p>
          <a:endParaRPr lang="en-US"/>
        </a:p>
      </dgm:t>
    </dgm:pt>
    <dgm:pt modelId="{1EF7F66C-44F2-4A48-AE71-0B836C8FEB44}" type="pres">
      <dgm:prSet presAssocID="{36030029-87CE-4228-8210-8225F04B8676}" presName="hierRoot2" presStyleCnt="0">
        <dgm:presLayoutVars>
          <dgm:hierBranch val="init"/>
        </dgm:presLayoutVars>
      </dgm:prSet>
      <dgm:spPr/>
    </dgm:pt>
    <dgm:pt modelId="{8E98BEC8-7307-4A9B-BA73-CA331346F30B}" type="pres">
      <dgm:prSet presAssocID="{36030029-87CE-4228-8210-8225F04B8676}" presName="rootComposite" presStyleCnt="0"/>
      <dgm:spPr/>
    </dgm:pt>
    <dgm:pt modelId="{E41000C4-F367-4258-B37D-07FCE62900ED}" type="pres">
      <dgm:prSet presAssocID="{36030029-87CE-4228-8210-8225F04B8676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681759-616C-4C47-AD75-871667C20DE6}" type="pres">
      <dgm:prSet presAssocID="{36030029-87CE-4228-8210-8225F04B8676}" presName="rootConnector" presStyleLbl="node3" presStyleIdx="1" presStyleCnt="2"/>
      <dgm:spPr/>
      <dgm:t>
        <a:bodyPr/>
        <a:lstStyle/>
        <a:p>
          <a:endParaRPr lang="en-US"/>
        </a:p>
      </dgm:t>
    </dgm:pt>
    <dgm:pt modelId="{6446FB77-FC01-448C-A105-3EB0F1123B13}" type="pres">
      <dgm:prSet presAssocID="{36030029-87CE-4228-8210-8225F04B8676}" presName="hierChild4" presStyleCnt="0"/>
      <dgm:spPr/>
    </dgm:pt>
    <dgm:pt modelId="{B49D7E16-1F73-4966-B664-22678D6A785F}" type="pres">
      <dgm:prSet presAssocID="{0A60695C-CCA4-4A5C-83F4-C5B837EB03DE}" presName="Name37" presStyleLbl="parChTrans1D4" presStyleIdx="0" presStyleCnt="2"/>
      <dgm:spPr/>
      <dgm:t>
        <a:bodyPr/>
        <a:lstStyle/>
        <a:p>
          <a:endParaRPr lang="en-US"/>
        </a:p>
      </dgm:t>
    </dgm:pt>
    <dgm:pt modelId="{6E4830B8-3686-435C-8350-0DDF5DB272E4}" type="pres">
      <dgm:prSet presAssocID="{CB55864E-D1E3-40E1-9EAB-0E45DBCDDC47}" presName="hierRoot2" presStyleCnt="0">
        <dgm:presLayoutVars>
          <dgm:hierBranch val="init"/>
        </dgm:presLayoutVars>
      </dgm:prSet>
      <dgm:spPr/>
    </dgm:pt>
    <dgm:pt modelId="{5D31CCE0-16C9-4401-8C52-F1CA798855B5}" type="pres">
      <dgm:prSet presAssocID="{CB55864E-D1E3-40E1-9EAB-0E45DBCDDC47}" presName="rootComposite" presStyleCnt="0"/>
      <dgm:spPr/>
    </dgm:pt>
    <dgm:pt modelId="{405607A7-D18B-41CD-AADA-B1820F743450}" type="pres">
      <dgm:prSet presAssocID="{CB55864E-D1E3-40E1-9EAB-0E45DBCDDC47}" presName="rootText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54E06D-7BE6-49E1-9391-94B5E2989C3C}" type="pres">
      <dgm:prSet presAssocID="{CB55864E-D1E3-40E1-9EAB-0E45DBCDDC47}" presName="rootConnector" presStyleLbl="node4" presStyleIdx="0" presStyleCnt="2"/>
      <dgm:spPr/>
      <dgm:t>
        <a:bodyPr/>
        <a:lstStyle/>
        <a:p>
          <a:endParaRPr lang="en-US"/>
        </a:p>
      </dgm:t>
    </dgm:pt>
    <dgm:pt modelId="{A807537E-418B-4EA6-B2CD-7B28AD2236D6}" type="pres">
      <dgm:prSet presAssocID="{CB55864E-D1E3-40E1-9EAB-0E45DBCDDC47}" presName="hierChild4" presStyleCnt="0"/>
      <dgm:spPr/>
    </dgm:pt>
    <dgm:pt modelId="{36F1B225-C7A8-4D5A-BE56-3EDEA3834760}" type="pres">
      <dgm:prSet presAssocID="{CB55864E-D1E3-40E1-9EAB-0E45DBCDDC47}" presName="hierChild5" presStyleCnt="0"/>
      <dgm:spPr/>
    </dgm:pt>
    <dgm:pt modelId="{BEC23DCB-FF95-4272-886D-20DB38B965B0}" type="pres">
      <dgm:prSet presAssocID="{21571284-0139-446E-B134-781AA11566E0}" presName="Name37" presStyleLbl="parChTrans1D4" presStyleIdx="1" presStyleCnt="2"/>
      <dgm:spPr/>
      <dgm:t>
        <a:bodyPr/>
        <a:lstStyle/>
        <a:p>
          <a:endParaRPr lang="en-US"/>
        </a:p>
      </dgm:t>
    </dgm:pt>
    <dgm:pt modelId="{F98C8ADC-D610-4189-8500-915C8ED87D9D}" type="pres">
      <dgm:prSet presAssocID="{2D9EF88C-EC9A-484D-9695-F8D477F16154}" presName="hierRoot2" presStyleCnt="0">
        <dgm:presLayoutVars>
          <dgm:hierBranch val="init"/>
        </dgm:presLayoutVars>
      </dgm:prSet>
      <dgm:spPr/>
    </dgm:pt>
    <dgm:pt modelId="{E0C69DBA-810E-4D5E-8B0E-4976854C5E2A}" type="pres">
      <dgm:prSet presAssocID="{2D9EF88C-EC9A-484D-9695-F8D477F16154}" presName="rootComposite" presStyleCnt="0"/>
      <dgm:spPr/>
    </dgm:pt>
    <dgm:pt modelId="{D78E91B9-E0BA-49CE-AD05-5D6AF2671758}" type="pres">
      <dgm:prSet presAssocID="{2D9EF88C-EC9A-484D-9695-F8D477F16154}" presName="rootText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CA420B-504C-4603-9EBC-9DF49EA4F9CF}" type="pres">
      <dgm:prSet presAssocID="{2D9EF88C-EC9A-484D-9695-F8D477F16154}" presName="rootConnector" presStyleLbl="node4" presStyleIdx="1" presStyleCnt="2"/>
      <dgm:spPr/>
      <dgm:t>
        <a:bodyPr/>
        <a:lstStyle/>
        <a:p>
          <a:endParaRPr lang="en-US"/>
        </a:p>
      </dgm:t>
    </dgm:pt>
    <dgm:pt modelId="{A9D8D2B4-DBCA-4DA8-B190-BCB223365982}" type="pres">
      <dgm:prSet presAssocID="{2D9EF88C-EC9A-484D-9695-F8D477F16154}" presName="hierChild4" presStyleCnt="0"/>
      <dgm:spPr/>
    </dgm:pt>
    <dgm:pt modelId="{65A9C3DA-7803-4C2A-B4A9-B49BE211360F}" type="pres">
      <dgm:prSet presAssocID="{2D9EF88C-EC9A-484D-9695-F8D477F16154}" presName="hierChild5" presStyleCnt="0"/>
      <dgm:spPr/>
    </dgm:pt>
    <dgm:pt modelId="{AAE43BD2-202A-459C-9C0C-E9C420FA21F6}" type="pres">
      <dgm:prSet presAssocID="{36030029-87CE-4228-8210-8225F04B8676}" presName="hierChild5" presStyleCnt="0"/>
      <dgm:spPr/>
    </dgm:pt>
    <dgm:pt modelId="{74513CE5-ACD5-44CB-A328-6F995B86EA7D}" type="pres">
      <dgm:prSet presAssocID="{B755D7C4-65E4-4332-8C43-5661A3DE0DF2}" presName="hierChild5" presStyleCnt="0"/>
      <dgm:spPr/>
    </dgm:pt>
    <dgm:pt modelId="{9EFA7F3B-0101-4156-B810-1630416B45D5}" type="pres">
      <dgm:prSet presAssocID="{537A7DC1-B682-4CAF-A381-DB8995969329}" presName="Name37" presStyleLbl="parChTrans1D2" presStyleIdx="3" presStyleCnt="4"/>
      <dgm:spPr/>
      <dgm:t>
        <a:bodyPr/>
        <a:lstStyle/>
        <a:p>
          <a:endParaRPr lang="en-US"/>
        </a:p>
      </dgm:t>
    </dgm:pt>
    <dgm:pt modelId="{4EA4166D-7AE5-41D6-8963-92CD07D88604}" type="pres">
      <dgm:prSet presAssocID="{962E14B0-FF3E-4AFF-BBEA-69784C82FAB4}" presName="hierRoot2" presStyleCnt="0">
        <dgm:presLayoutVars>
          <dgm:hierBranch val="init"/>
        </dgm:presLayoutVars>
      </dgm:prSet>
      <dgm:spPr/>
    </dgm:pt>
    <dgm:pt modelId="{232B8F0B-AE2B-4FC8-86DD-D54E8FCA85B9}" type="pres">
      <dgm:prSet presAssocID="{962E14B0-FF3E-4AFF-BBEA-69784C82FAB4}" presName="rootComposite" presStyleCnt="0"/>
      <dgm:spPr/>
    </dgm:pt>
    <dgm:pt modelId="{CCA64FB2-F6A9-4DD0-8313-446784E3063C}" type="pres">
      <dgm:prSet presAssocID="{962E14B0-FF3E-4AFF-BBEA-69784C82FAB4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AD1543-5C3B-4533-B063-85998E2E78F1}" type="pres">
      <dgm:prSet presAssocID="{962E14B0-FF3E-4AFF-BBEA-69784C82FAB4}" presName="rootConnector" presStyleLbl="node2" presStyleIdx="3" presStyleCnt="4"/>
      <dgm:spPr/>
      <dgm:t>
        <a:bodyPr/>
        <a:lstStyle/>
        <a:p>
          <a:endParaRPr lang="en-US"/>
        </a:p>
      </dgm:t>
    </dgm:pt>
    <dgm:pt modelId="{0EE94E3F-9394-4219-8074-0FAB5576A0B0}" type="pres">
      <dgm:prSet presAssocID="{962E14B0-FF3E-4AFF-BBEA-69784C82FAB4}" presName="hierChild4" presStyleCnt="0"/>
      <dgm:spPr/>
    </dgm:pt>
    <dgm:pt modelId="{1BC0E386-94AA-44D0-A330-0B36F37C17B0}" type="pres">
      <dgm:prSet presAssocID="{962E14B0-FF3E-4AFF-BBEA-69784C82FAB4}" presName="hierChild5" presStyleCnt="0"/>
      <dgm:spPr/>
    </dgm:pt>
    <dgm:pt modelId="{44E73B60-2C63-45AC-988B-12B482496C15}" type="pres">
      <dgm:prSet presAssocID="{8FAD8024-926D-47C7-88C2-D530B69597D7}" presName="hierChild3" presStyleCnt="0"/>
      <dgm:spPr/>
    </dgm:pt>
  </dgm:ptLst>
  <dgm:cxnLst>
    <dgm:cxn modelId="{A05801BD-5803-4A0E-A854-E49327260CAD}" type="presOf" srcId="{8FAD8024-926D-47C7-88C2-D530B69597D7}" destId="{2408A6F8-748E-4582-80E4-D1725DBBC9AD}" srcOrd="0" destOrd="0" presId="urn:microsoft.com/office/officeart/2005/8/layout/orgChart1"/>
    <dgm:cxn modelId="{1BA876D7-2AF0-43F1-AB4E-F122987EB36D}" type="presOf" srcId="{36030029-87CE-4228-8210-8225F04B8676}" destId="{7C681759-616C-4C47-AD75-871667C20DE6}" srcOrd="1" destOrd="0" presId="urn:microsoft.com/office/officeart/2005/8/layout/orgChart1"/>
    <dgm:cxn modelId="{00E9B3B9-FD34-4D95-A3C0-D4D26C23629A}" type="presOf" srcId="{B67F3230-A62A-4814-87F3-77D7CEB56849}" destId="{BA833D28-BE1A-4267-BD8D-DEDAF0883242}" srcOrd="0" destOrd="0" presId="urn:microsoft.com/office/officeart/2005/8/layout/orgChart1"/>
    <dgm:cxn modelId="{FE1534BB-860B-4273-A270-CB3EB1103CF8}" srcId="{8FAD8024-926D-47C7-88C2-D530B69597D7}" destId="{B755D7C4-65E4-4332-8C43-5661A3DE0DF2}" srcOrd="2" destOrd="0" parTransId="{1C44A5CF-91ED-427C-A826-FB1219CC0B24}" sibTransId="{60EEF732-1F0A-4E28-B1A1-F722A3F2B83F}"/>
    <dgm:cxn modelId="{7F22DACB-0225-408A-B3AC-AE2DC8D922CB}" srcId="{8FAD8024-926D-47C7-88C2-D530B69597D7}" destId="{B67F3230-A62A-4814-87F3-77D7CEB56849}" srcOrd="0" destOrd="0" parTransId="{950740C6-7F7A-4BAE-809C-E16571B48675}" sibTransId="{6071FF93-4C6F-4720-81B3-5D758071C5C7}"/>
    <dgm:cxn modelId="{8F875B49-4C07-42DC-B353-9F06EE83C777}" srcId="{43B19D56-2D1C-4EDC-96FB-5881036BEBF9}" destId="{8FAD8024-926D-47C7-88C2-D530B69597D7}" srcOrd="0" destOrd="0" parTransId="{7B8E2D3B-4B54-46A9-9848-BDE242FDACF2}" sibTransId="{98B8D040-BED2-461E-A065-92BA6137C4BD}"/>
    <dgm:cxn modelId="{2C1037E7-D77A-461F-8940-571373A64878}" type="presOf" srcId="{61A6D413-FA3F-4724-B1FD-D7BBCE05E526}" destId="{0119E49D-85E2-4DE4-A848-879AC7833770}" srcOrd="0" destOrd="0" presId="urn:microsoft.com/office/officeart/2005/8/layout/orgChart1"/>
    <dgm:cxn modelId="{D56137DC-B988-4566-A188-EED0ECE96CFF}" type="presOf" srcId="{962E14B0-FF3E-4AFF-BBEA-69784C82FAB4}" destId="{CCA64FB2-F6A9-4DD0-8313-446784E3063C}" srcOrd="0" destOrd="0" presId="urn:microsoft.com/office/officeart/2005/8/layout/orgChart1"/>
    <dgm:cxn modelId="{E2DD144B-B728-4CC8-B748-4164F388BC4D}" type="presOf" srcId="{43B19D56-2D1C-4EDC-96FB-5881036BEBF9}" destId="{34B7A524-07A7-40BE-96B0-F402E9C2D59C}" srcOrd="0" destOrd="0" presId="urn:microsoft.com/office/officeart/2005/8/layout/orgChart1"/>
    <dgm:cxn modelId="{CB9CC440-D429-4383-98FE-06CC2A8740C7}" srcId="{36030029-87CE-4228-8210-8225F04B8676}" destId="{CB55864E-D1E3-40E1-9EAB-0E45DBCDDC47}" srcOrd="0" destOrd="0" parTransId="{0A60695C-CCA4-4A5C-83F4-C5B837EB03DE}" sibTransId="{AF7D2066-4E33-423C-9A00-1EFFEF944733}"/>
    <dgm:cxn modelId="{433C1B21-54B9-436A-99ED-DEC5C5F8774A}" type="presOf" srcId="{CB55864E-D1E3-40E1-9EAB-0E45DBCDDC47}" destId="{D954E06D-7BE6-49E1-9391-94B5E2989C3C}" srcOrd="1" destOrd="0" presId="urn:microsoft.com/office/officeart/2005/8/layout/orgChart1"/>
    <dgm:cxn modelId="{04E7D1B9-F19D-4478-8FF4-2D029CE65EE9}" type="presOf" srcId="{7F636A4F-0952-4351-BD64-69DC3AB24B35}" destId="{168286FC-7F3E-4E2C-93E9-14C71B5E154B}" srcOrd="1" destOrd="0" presId="urn:microsoft.com/office/officeart/2005/8/layout/orgChart1"/>
    <dgm:cxn modelId="{D2CC20D5-FA79-40C1-BF4C-0795AC027FEB}" type="presOf" srcId="{36030029-87CE-4228-8210-8225F04B8676}" destId="{E41000C4-F367-4258-B37D-07FCE62900ED}" srcOrd="0" destOrd="0" presId="urn:microsoft.com/office/officeart/2005/8/layout/orgChart1"/>
    <dgm:cxn modelId="{0C613985-5935-4FE5-A159-B362BA07C808}" type="presOf" srcId="{B755D7C4-65E4-4332-8C43-5661A3DE0DF2}" destId="{4E056D2E-52DF-4904-96B3-A8718F28EEE7}" srcOrd="1" destOrd="0" presId="urn:microsoft.com/office/officeart/2005/8/layout/orgChart1"/>
    <dgm:cxn modelId="{1E989299-FAAF-4A42-98E4-B7FF0E509B7A}" type="presOf" srcId="{2D9EF88C-EC9A-484D-9695-F8D477F16154}" destId="{D78E91B9-E0BA-49CE-AD05-5D6AF2671758}" srcOrd="0" destOrd="0" presId="urn:microsoft.com/office/officeart/2005/8/layout/orgChart1"/>
    <dgm:cxn modelId="{37D815D5-A759-42BD-BA5E-F5CC7C151C45}" srcId="{36030029-87CE-4228-8210-8225F04B8676}" destId="{2D9EF88C-EC9A-484D-9695-F8D477F16154}" srcOrd="1" destOrd="0" parTransId="{21571284-0139-446E-B134-781AA11566E0}" sibTransId="{B67717BA-6958-4898-BAD5-E7D4C09A37A9}"/>
    <dgm:cxn modelId="{F36C604D-A578-44C9-956D-66707FA95620}" type="presOf" srcId="{21571284-0139-446E-B134-781AA11566E0}" destId="{BEC23DCB-FF95-4272-886D-20DB38B965B0}" srcOrd="0" destOrd="0" presId="urn:microsoft.com/office/officeart/2005/8/layout/orgChart1"/>
    <dgm:cxn modelId="{C9609BE8-0C59-4A2B-BD3A-769C81F4144C}" type="presOf" srcId="{1C44A5CF-91ED-427C-A826-FB1219CC0B24}" destId="{25DCEF7A-CB10-4C56-9596-FD83E96E663F}" srcOrd="0" destOrd="0" presId="urn:microsoft.com/office/officeart/2005/8/layout/orgChart1"/>
    <dgm:cxn modelId="{4884D751-2A73-4667-A25B-1A72C4D04F20}" type="presOf" srcId="{962E14B0-FF3E-4AFF-BBEA-69784C82FAB4}" destId="{07AD1543-5C3B-4533-B063-85998E2E78F1}" srcOrd="1" destOrd="0" presId="urn:microsoft.com/office/officeart/2005/8/layout/orgChart1"/>
    <dgm:cxn modelId="{809F2DBD-5C66-4612-9751-121CE343F2DA}" type="presOf" srcId="{CCB256CD-2A7B-4DF9-A927-552A81D6543D}" destId="{B4B5827C-36B4-426D-ACEE-BDFA949B7FDF}" srcOrd="0" destOrd="0" presId="urn:microsoft.com/office/officeart/2005/8/layout/orgChart1"/>
    <dgm:cxn modelId="{876F2AE2-01E3-4DEA-AEB9-A0B3E77F2732}" srcId="{B755D7C4-65E4-4332-8C43-5661A3DE0DF2}" destId="{61A6D413-FA3F-4724-B1FD-D7BBCE05E526}" srcOrd="0" destOrd="0" parTransId="{5B55C745-29A3-491E-97D3-1DE8C01A83F8}" sibTransId="{88A0633B-CA7B-4B1E-9850-D8336AEE772B}"/>
    <dgm:cxn modelId="{F0F4EB16-E79C-46A7-8AE9-4C68357AA2BC}" srcId="{8FAD8024-926D-47C7-88C2-D530B69597D7}" destId="{7F636A4F-0952-4351-BD64-69DC3AB24B35}" srcOrd="1" destOrd="0" parTransId="{CCB256CD-2A7B-4DF9-A927-552A81D6543D}" sibTransId="{2A3385E2-6CB0-41EC-A4BF-811447E75655}"/>
    <dgm:cxn modelId="{5B4E05E6-1830-4127-87E9-7D8129CEDF86}" type="presOf" srcId="{950740C6-7F7A-4BAE-809C-E16571B48675}" destId="{42F1DBBC-A0D3-44B7-9F34-F48E9D90D37F}" srcOrd="0" destOrd="0" presId="urn:microsoft.com/office/officeart/2005/8/layout/orgChart1"/>
    <dgm:cxn modelId="{56BE6645-27F0-4DDD-9523-521A35BBDCA7}" type="presOf" srcId="{8DEDDBFF-F9C4-41F6-A308-E9949FBE8CE4}" destId="{5AF9F9CE-4BF9-4FA3-B582-C48F0A69BF9D}" srcOrd="0" destOrd="0" presId="urn:microsoft.com/office/officeart/2005/8/layout/orgChart1"/>
    <dgm:cxn modelId="{973F17D5-67B3-44FA-8FA6-A1044348D3C4}" type="presOf" srcId="{B67F3230-A62A-4814-87F3-77D7CEB56849}" destId="{C2A4FB73-B775-41A3-B473-F37AAAE75AF9}" srcOrd="1" destOrd="0" presId="urn:microsoft.com/office/officeart/2005/8/layout/orgChart1"/>
    <dgm:cxn modelId="{6A837E18-A48A-4938-A213-9F1F1D600D82}" srcId="{8FAD8024-926D-47C7-88C2-D530B69597D7}" destId="{962E14B0-FF3E-4AFF-BBEA-69784C82FAB4}" srcOrd="3" destOrd="0" parTransId="{537A7DC1-B682-4CAF-A381-DB8995969329}" sibTransId="{3256F771-0C45-427B-A70C-57345C249A06}"/>
    <dgm:cxn modelId="{765E4D65-2CDE-4615-90B8-4EEB7407AAEC}" type="presOf" srcId="{2D9EF88C-EC9A-484D-9695-F8D477F16154}" destId="{9ECA420B-504C-4603-9EBC-9DF49EA4F9CF}" srcOrd="1" destOrd="0" presId="urn:microsoft.com/office/officeart/2005/8/layout/orgChart1"/>
    <dgm:cxn modelId="{F4BECB0B-97F5-4E0F-88DA-561132B04846}" type="presOf" srcId="{CB55864E-D1E3-40E1-9EAB-0E45DBCDDC47}" destId="{405607A7-D18B-41CD-AADA-B1820F743450}" srcOrd="0" destOrd="0" presId="urn:microsoft.com/office/officeart/2005/8/layout/orgChart1"/>
    <dgm:cxn modelId="{9AE5F52C-0172-42E5-81CB-1FDA4FF166D5}" type="presOf" srcId="{537A7DC1-B682-4CAF-A381-DB8995969329}" destId="{9EFA7F3B-0101-4156-B810-1630416B45D5}" srcOrd="0" destOrd="0" presId="urn:microsoft.com/office/officeart/2005/8/layout/orgChart1"/>
    <dgm:cxn modelId="{56BEB120-9EFC-4D10-9089-FA64ADA775B1}" type="presOf" srcId="{B755D7C4-65E4-4332-8C43-5661A3DE0DF2}" destId="{0F119FF6-3BB4-4CD5-A5E7-158617327840}" srcOrd="0" destOrd="0" presId="urn:microsoft.com/office/officeart/2005/8/layout/orgChart1"/>
    <dgm:cxn modelId="{C953AFED-B36F-4E4D-B330-7DD31727E21F}" type="presOf" srcId="{7F636A4F-0952-4351-BD64-69DC3AB24B35}" destId="{CDC24264-7E7F-478A-BCB2-9E3B8438BF80}" srcOrd="0" destOrd="0" presId="urn:microsoft.com/office/officeart/2005/8/layout/orgChart1"/>
    <dgm:cxn modelId="{33A4A904-3C50-4D2B-9AF2-6E171E480DB8}" type="presOf" srcId="{61A6D413-FA3F-4724-B1FD-D7BBCE05E526}" destId="{0C0727C1-76A6-4E79-AB2A-C955BA6CFFD9}" srcOrd="1" destOrd="0" presId="urn:microsoft.com/office/officeart/2005/8/layout/orgChart1"/>
    <dgm:cxn modelId="{E7D8340F-37BD-444F-ACD5-B28391E02923}" type="presOf" srcId="{5B55C745-29A3-491E-97D3-1DE8C01A83F8}" destId="{864C63ED-545C-4B6D-AD8B-0F6333FFA207}" srcOrd="0" destOrd="0" presId="urn:microsoft.com/office/officeart/2005/8/layout/orgChart1"/>
    <dgm:cxn modelId="{034A4808-7795-4397-B7A3-47D72280CED9}" type="presOf" srcId="{0A60695C-CCA4-4A5C-83F4-C5B837EB03DE}" destId="{B49D7E16-1F73-4966-B664-22678D6A785F}" srcOrd="0" destOrd="0" presId="urn:microsoft.com/office/officeart/2005/8/layout/orgChart1"/>
    <dgm:cxn modelId="{840FE468-9609-4F06-AC5B-0185411C2202}" type="presOf" srcId="{8FAD8024-926D-47C7-88C2-D530B69597D7}" destId="{A0F61319-C5BE-4E20-82B4-077F94B94D39}" srcOrd="1" destOrd="0" presId="urn:microsoft.com/office/officeart/2005/8/layout/orgChart1"/>
    <dgm:cxn modelId="{3B76CBFA-F8A9-43BE-A600-7842FFD04C71}" srcId="{B755D7C4-65E4-4332-8C43-5661A3DE0DF2}" destId="{36030029-87CE-4228-8210-8225F04B8676}" srcOrd="1" destOrd="0" parTransId="{8DEDDBFF-F9C4-41F6-A308-E9949FBE8CE4}" sibTransId="{3A9AB574-4E57-4E46-A4C9-D1AF75881E58}"/>
    <dgm:cxn modelId="{1F8B31A6-7CC0-4F4F-82C1-8FABE62E68FF}" type="presParOf" srcId="{34B7A524-07A7-40BE-96B0-F402E9C2D59C}" destId="{9E8A58DE-0773-40A0-969F-AF99DA8BAF00}" srcOrd="0" destOrd="0" presId="urn:microsoft.com/office/officeart/2005/8/layout/orgChart1"/>
    <dgm:cxn modelId="{58B29CD7-C704-435F-9FE7-1BD4BF508971}" type="presParOf" srcId="{9E8A58DE-0773-40A0-969F-AF99DA8BAF00}" destId="{A13B188A-A8A2-4D9A-AD86-1FD94DAE8093}" srcOrd="0" destOrd="0" presId="urn:microsoft.com/office/officeart/2005/8/layout/orgChart1"/>
    <dgm:cxn modelId="{489731E4-045B-4D43-8EB7-9D2B9117FDF3}" type="presParOf" srcId="{A13B188A-A8A2-4D9A-AD86-1FD94DAE8093}" destId="{2408A6F8-748E-4582-80E4-D1725DBBC9AD}" srcOrd="0" destOrd="0" presId="urn:microsoft.com/office/officeart/2005/8/layout/orgChart1"/>
    <dgm:cxn modelId="{A977B690-F956-4AAD-8A2A-C0FD7DE66367}" type="presParOf" srcId="{A13B188A-A8A2-4D9A-AD86-1FD94DAE8093}" destId="{A0F61319-C5BE-4E20-82B4-077F94B94D39}" srcOrd="1" destOrd="0" presId="urn:microsoft.com/office/officeart/2005/8/layout/orgChart1"/>
    <dgm:cxn modelId="{C4A0BF6D-A591-4946-9F1C-944F7E5CA952}" type="presParOf" srcId="{9E8A58DE-0773-40A0-969F-AF99DA8BAF00}" destId="{B2AEAF38-B31C-467E-9A78-654E8A39DDCB}" srcOrd="1" destOrd="0" presId="urn:microsoft.com/office/officeart/2005/8/layout/orgChart1"/>
    <dgm:cxn modelId="{95BB83AC-4CDA-47AB-A67C-61095F762E78}" type="presParOf" srcId="{B2AEAF38-B31C-467E-9A78-654E8A39DDCB}" destId="{42F1DBBC-A0D3-44B7-9F34-F48E9D90D37F}" srcOrd="0" destOrd="0" presId="urn:microsoft.com/office/officeart/2005/8/layout/orgChart1"/>
    <dgm:cxn modelId="{2A95937A-1B37-40FA-A267-A5CF566B4B08}" type="presParOf" srcId="{B2AEAF38-B31C-467E-9A78-654E8A39DDCB}" destId="{04212816-EC0E-4B87-AA27-8E30FC9AF3B5}" srcOrd="1" destOrd="0" presId="urn:microsoft.com/office/officeart/2005/8/layout/orgChart1"/>
    <dgm:cxn modelId="{CB0A9273-7342-44EA-ADB8-C86C1D259D40}" type="presParOf" srcId="{04212816-EC0E-4B87-AA27-8E30FC9AF3B5}" destId="{9F5C1337-25C3-46A1-A82E-DEF46E917EB4}" srcOrd="0" destOrd="0" presId="urn:microsoft.com/office/officeart/2005/8/layout/orgChart1"/>
    <dgm:cxn modelId="{D6276829-7242-408C-A041-E9EE2F6AB165}" type="presParOf" srcId="{9F5C1337-25C3-46A1-A82E-DEF46E917EB4}" destId="{BA833D28-BE1A-4267-BD8D-DEDAF0883242}" srcOrd="0" destOrd="0" presId="urn:microsoft.com/office/officeart/2005/8/layout/orgChart1"/>
    <dgm:cxn modelId="{62C5D3FE-B6B6-4A9C-B6BD-4246E7DCECE5}" type="presParOf" srcId="{9F5C1337-25C3-46A1-A82E-DEF46E917EB4}" destId="{C2A4FB73-B775-41A3-B473-F37AAAE75AF9}" srcOrd="1" destOrd="0" presId="urn:microsoft.com/office/officeart/2005/8/layout/orgChart1"/>
    <dgm:cxn modelId="{887FE194-128D-4749-948D-CE9A04D87484}" type="presParOf" srcId="{04212816-EC0E-4B87-AA27-8E30FC9AF3B5}" destId="{DB7C4A7E-BEE0-4F0A-9AE6-B35CB486E960}" srcOrd="1" destOrd="0" presId="urn:microsoft.com/office/officeart/2005/8/layout/orgChart1"/>
    <dgm:cxn modelId="{74F848ED-A651-4CD3-A4B7-D233B3DB544D}" type="presParOf" srcId="{04212816-EC0E-4B87-AA27-8E30FC9AF3B5}" destId="{765070E1-8E80-4657-924A-F7042BBB2CF4}" srcOrd="2" destOrd="0" presId="urn:microsoft.com/office/officeart/2005/8/layout/orgChart1"/>
    <dgm:cxn modelId="{3DEA8231-BFE4-4C4E-95C9-7584CA7C1B42}" type="presParOf" srcId="{B2AEAF38-B31C-467E-9A78-654E8A39DDCB}" destId="{B4B5827C-36B4-426D-ACEE-BDFA949B7FDF}" srcOrd="2" destOrd="0" presId="urn:microsoft.com/office/officeart/2005/8/layout/orgChart1"/>
    <dgm:cxn modelId="{C06F9E78-ECE1-412C-B0F6-78CB4620A69A}" type="presParOf" srcId="{B2AEAF38-B31C-467E-9A78-654E8A39DDCB}" destId="{9C9AF4DB-1BF5-4E33-93A6-DE2C023E8DDB}" srcOrd="3" destOrd="0" presId="urn:microsoft.com/office/officeart/2005/8/layout/orgChart1"/>
    <dgm:cxn modelId="{583E2BD5-C4C1-4156-904A-6C98041CAE92}" type="presParOf" srcId="{9C9AF4DB-1BF5-4E33-93A6-DE2C023E8DDB}" destId="{E7F76252-C5C5-498B-9784-2923B2FA85DA}" srcOrd="0" destOrd="0" presId="urn:microsoft.com/office/officeart/2005/8/layout/orgChart1"/>
    <dgm:cxn modelId="{33B28BD8-89DE-4562-A39E-CDC15545D9DF}" type="presParOf" srcId="{E7F76252-C5C5-498B-9784-2923B2FA85DA}" destId="{CDC24264-7E7F-478A-BCB2-9E3B8438BF80}" srcOrd="0" destOrd="0" presId="urn:microsoft.com/office/officeart/2005/8/layout/orgChart1"/>
    <dgm:cxn modelId="{5E5936BE-6295-40C0-8B68-52B0990EEC0C}" type="presParOf" srcId="{E7F76252-C5C5-498B-9784-2923B2FA85DA}" destId="{168286FC-7F3E-4E2C-93E9-14C71B5E154B}" srcOrd="1" destOrd="0" presId="urn:microsoft.com/office/officeart/2005/8/layout/orgChart1"/>
    <dgm:cxn modelId="{4810E076-9466-4C4D-8A87-FC72236CE136}" type="presParOf" srcId="{9C9AF4DB-1BF5-4E33-93A6-DE2C023E8DDB}" destId="{48837C11-5F97-4E72-8DCC-F419B8EC50F3}" srcOrd="1" destOrd="0" presId="urn:microsoft.com/office/officeart/2005/8/layout/orgChart1"/>
    <dgm:cxn modelId="{9C2281EA-E4C2-4156-B54A-5438C9C63634}" type="presParOf" srcId="{9C9AF4DB-1BF5-4E33-93A6-DE2C023E8DDB}" destId="{482BBCFE-2FEF-4FEA-932C-07963B34A879}" srcOrd="2" destOrd="0" presId="urn:microsoft.com/office/officeart/2005/8/layout/orgChart1"/>
    <dgm:cxn modelId="{D5BC8DE8-16EC-4B43-B65A-ABB3307E0D78}" type="presParOf" srcId="{B2AEAF38-B31C-467E-9A78-654E8A39DDCB}" destId="{25DCEF7A-CB10-4C56-9596-FD83E96E663F}" srcOrd="4" destOrd="0" presId="urn:microsoft.com/office/officeart/2005/8/layout/orgChart1"/>
    <dgm:cxn modelId="{ED4CD6AC-6AD2-45B9-ADCE-DA8EC92C76C0}" type="presParOf" srcId="{B2AEAF38-B31C-467E-9A78-654E8A39DDCB}" destId="{25F37BF8-BD7E-4E5C-A94D-3B82A3B3CEC1}" srcOrd="5" destOrd="0" presId="urn:microsoft.com/office/officeart/2005/8/layout/orgChart1"/>
    <dgm:cxn modelId="{EAD15989-7EFC-4671-A120-6109C790DBDA}" type="presParOf" srcId="{25F37BF8-BD7E-4E5C-A94D-3B82A3B3CEC1}" destId="{584829AC-0C29-49D9-B4D0-8DD8D528A575}" srcOrd="0" destOrd="0" presId="urn:microsoft.com/office/officeart/2005/8/layout/orgChart1"/>
    <dgm:cxn modelId="{8102B035-D03A-4EE0-8C86-D4AC4BE9AD23}" type="presParOf" srcId="{584829AC-0C29-49D9-B4D0-8DD8D528A575}" destId="{0F119FF6-3BB4-4CD5-A5E7-158617327840}" srcOrd="0" destOrd="0" presId="urn:microsoft.com/office/officeart/2005/8/layout/orgChart1"/>
    <dgm:cxn modelId="{FAFCB76A-DF3D-41C1-9E63-09926376A54D}" type="presParOf" srcId="{584829AC-0C29-49D9-B4D0-8DD8D528A575}" destId="{4E056D2E-52DF-4904-96B3-A8718F28EEE7}" srcOrd="1" destOrd="0" presId="urn:microsoft.com/office/officeart/2005/8/layout/orgChart1"/>
    <dgm:cxn modelId="{1E58A922-5BF4-4A93-8015-C5429CA8F2D5}" type="presParOf" srcId="{25F37BF8-BD7E-4E5C-A94D-3B82A3B3CEC1}" destId="{1D0ECB2D-CF0E-4197-8B9A-401D9A12AB98}" srcOrd="1" destOrd="0" presId="urn:microsoft.com/office/officeart/2005/8/layout/orgChart1"/>
    <dgm:cxn modelId="{ABF4D930-A2B4-4C57-AD57-95F5D6312B75}" type="presParOf" srcId="{1D0ECB2D-CF0E-4197-8B9A-401D9A12AB98}" destId="{864C63ED-545C-4B6D-AD8B-0F6333FFA207}" srcOrd="0" destOrd="0" presId="urn:microsoft.com/office/officeart/2005/8/layout/orgChart1"/>
    <dgm:cxn modelId="{3FF1F6BC-CA2C-4EA5-8468-A798D35FB967}" type="presParOf" srcId="{1D0ECB2D-CF0E-4197-8B9A-401D9A12AB98}" destId="{1D0DCC03-8643-466F-B488-C47B535DF1BF}" srcOrd="1" destOrd="0" presId="urn:microsoft.com/office/officeart/2005/8/layout/orgChart1"/>
    <dgm:cxn modelId="{F0C9747C-A5BE-4466-8D52-9710D29DEFFB}" type="presParOf" srcId="{1D0DCC03-8643-466F-B488-C47B535DF1BF}" destId="{12EF69E8-44C6-4A93-83BC-CDC3C526FD6A}" srcOrd="0" destOrd="0" presId="urn:microsoft.com/office/officeart/2005/8/layout/orgChart1"/>
    <dgm:cxn modelId="{5602F32B-A1DE-49FD-BA90-841E516E723E}" type="presParOf" srcId="{12EF69E8-44C6-4A93-83BC-CDC3C526FD6A}" destId="{0119E49D-85E2-4DE4-A848-879AC7833770}" srcOrd="0" destOrd="0" presId="urn:microsoft.com/office/officeart/2005/8/layout/orgChart1"/>
    <dgm:cxn modelId="{4C0D8AA4-50C3-4ECD-95D0-9D2651C71831}" type="presParOf" srcId="{12EF69E8-44C6-4A93-83BC-CDC3C526FD6A}" destId="{0C0727C1-76A6-4E79-AB2A-C955BA6CFFD9}" srcOrd="1" destOrd="0" presId="urn:microsoft.com/office/officeart/2005/8/layout/orgChart1"/>
    <dgm:cxn modelId="{00D7AAA3-50D4-4B2F-8E11-144DAE693ECF}" type="presParOf" srcId="{1D0DCC03-8643-466F-B488-C47B535DF1BF}" destId="{BC7CF772-160B-46A4-AE07-EAAA09499B43}" srcOrd="1" destOrd="0" presId="urn:microsoft.com/office/officeart/2005/8/layout/orgChart1"/>
    <dgm:cxn modelId="{8B55B1AA-C626-4302-9A1C-0D32B5FC8C84}" type="presParOf" srcId="{1D0DCC03-8643-466F-B488-C47B535DF1BF}" destId="{07E528C2-5FA5-4E70-A420-CA342F8C9902}" srcOrd="2" destOrd="0" presId="urn:microsoft.com/office/officeart/2005/8/layout/orgChart1"/>
    <dgm:cxn modelId="{441E35EF-87BB-400E-85CE-76969472F30E}" type="presParOf" srcId="{1D0ECB2D-CF0E-4197-8B9A-401D9A12AB98}" destId="{5AF9F9CE-4BF9-4FA3-B582-C48F0A69BF9D}" srcOrd="2" destOrd="0" presId="urn:microsoft.com/office/officeart/2005/8/layout/orgChart1"/>
    <dgm:cxn modelId="{88C20A8E-795F-4FA2-BDC3-179319BB313D}" type="presParOf" srcId="{1D0ECB2D-CF0E-4197-8B9A-401D9A12AB98}" destId="{1EF7F66C-44F2-4A48-AE71-0B836C8FEB44}" srcOrd="3" destOrd="0" presId="urn:microsoft.com/office/officeart/2005/8/layout/orgChart1"/>
    <dgm:cxn modelId="{6CC6D83B-FE72-4F55-BFD4-C1CB8A941B85}" type="presParOf" srcId="{1EF7F66C-44F2-4A48-AE71-0B836C8FEB44}" destId="{8E98BEC8-7307-4A9B-BA73-CA331346F30B}" srcOrd="0" destOrd="0" presId="urn:microsoft.com/office/officeart/2005/8/layout/orgChart1"/>
    <dgm:cxn modelId="{C36F8F43-E92F-4099-8318-6432636B813B}" type="presParOf" srcId="{8E98BEC8-7307-4A9B-BA73-CA331346F30B}" destId="{E41000C4-F367-4258-B37D-07FCE62900ED}" srcOrd="0" destOrd="0" presId="urn:microsoft.com/office/officeart/2005/8/layout/orgChart1"/>
    <dgm:cxn modelId="{825AB9D8-36D3-4DFB-9D5D-6CB60679CE6A}" type="presParOf" srcId="{8E98BEC8-7307-4A9B-BA73-CA331346F30B}" destId="{7C681759-616C-4C47-AD75-871667C20DE6}" srcOrd="1" destOrd="0" presId="urn:microsoft.com/office/officeart/2005/8/layout/orgChart1"/>
    <dgm:cxn modelId="{EED9BC3D-1BAC-4ABB-B07C-FBE2DC13397F}" type="presParOf" srcId="{1EF7F66C-44F2-4A48-AE71-0B836C8FEB44}" destId="{6446FB77-FC01-448C-A105-3EB0F1123B13}" srcOrd="1" destOrd="0" presId="urn:microsoft.com/office/officeart/2005/8/layout/orgChart1"/>
    <dgm:cxn modelId="{A8405EA6-CB1C-470B-80CA-97C910C4534C}" type="presParOf" srcId="{6446FB77-FC01-448C-A105-3EB0F1123B13}" destId="{B49D7E16-1F73-4966-B664-22678D6A785F}" srcOrd="0" destOrd="0" presId="urn:microsoft.com/office/officeart/2005/8/layout/orgChart1"/>
    <dgm:cxn modelId="{93AF1843-F6BF-4E4B-810E-8D7DDBC9751F}" type="presParOf" srcId="{6446FB77-FC01-448C-A105-3EB0F1123B13}" destId="{6E4830B8-3686-435C-8350-0DDF5DB272E4}" srcOrd="1" destOrd="0" presId="urn:microsoft.com/office/officeart/2005/8/layout/orgChart1"/>
    <dgm:cxn modelId="{B761CCB4-16C8-4E49-9A0D-03044ECC8EDD}" type="presParOf" srcId="{6E4830B8-3686-435C-8350-0DDF5DB272E4}" destId="{5D31CCE0-16C9-4401-8C52-F1CA798855B5}" srcOrd="0" destOrd="0" presId="urn:microsoft.com/office/officeart/2005/8/layout/orgChart1"/>
    <dgm:cxn modelId="{ED6F8CAC-39CC-4E13-87BC-86A9F61012EF}" type="presParOf" srcId="{5D31CCE0-16C9-4401-8C52-F1CA798855B5}" destId="{405607A7-D18B-41CD-AADA-B1820F743450}" srcOrd="0" destOrd="0" presId="urn:microsoft.com/office/officeart/2005/8/layout/orgChart1"/>
    <dgm:cxn modelId="{49BD1EE8-1738-47AB-B6F8-0EE501935C59}" type="presParOf" srcId="{5D31CCE0-16C9-4401-8C52-F1CA798855B5}" destId="{D954E06D-7BE6-49E1-9391-94B5E2989C3C}" srcOrd="1" destOrd="0" presId="urn:microsoft.com/office/officeart/2005/8/layout/orgChart1"/>
    <dgm:cxn modelId="{5C1B37D9-C089-4DC9-A60B-D53E542556F3}" type="presParOf" srcId="{6E4830B8-3686-435C-8350-0DDF5DB272E4}" destId="{A807537E-418B-4EA6-B2CD-7B28AD2236D6}" srcOrd="1" destOrd="0" presId="urn:microsoft.com/office/officeart/2005/8/layout/orgChart1"/>
    <dgm:cxn modelId="{1811FAB7-4911-4F64-8795-75A9DC596B66}" type="presParOf" srcId="{6E4830B8-3686-435C-8350-0DDF5DB272E4}" destId="{36F1B225-C7A8-4D5A-BE56-3EDEA3834760}" srcOrd="2" destOrd="0" presId="urn:microsoft.com/office/officeart/2005/8/layout/orgChart1"/>
    <dgm:cxn modelId="{928F5A58-2581-433B-86D7-852851D39C36}" type="presParOf" srcId="{6446FB77-FC01-448C-A105-3EB0F1123B13}" destId="{BEC23DCB-FF95-4272-886D-20DB38B965B0}" srcOrd="2" destOrd="0" presId="urn:microsoft.com/office/officeart/2005/8/layout/orgChart1"/>
    <dgm:cxn modelId="{7DDF6C66-47CB-48BE-AA63-1782EA8635DB}" type="presParOf" srcId="{6446FB77-FC01-448C-A105-3EB0F1123B13}" destId="{F98C8ADC-D610-4189-8500-915C8ED87D9D}" srcOrd="3" destOrd="0" presId="urn:microsoft.com/office/officeart/2005/8/layout/orgChart1"/>
    <dgm:cxn modelId="{79B397BB-91A3-4E74-9B59-60B253466245}" type="presParOf" srcId="{F98C8ADC-D610-4189-8500-915C8ED87D9D}" destId="{E0C69DBA-810E-4D5E-8B0E-4976854C5E2A}" srcOrd="0" destOrd="0" presId="urn:microsoft.com/office/officeart/2005/8/layout/orgChart1"/>
    <dgm:cxn modelId="{8172DEED-D60B-478A-AFC5-648C31757E13}" type="presParOf" srcId="{E0C69DBA-810E-4D5E-8B0E-4976854C5E2A}" destId="{D78E91B9-E0BA-49CE-AD05-5D6AF2671758}" srcOrd="0" destOrd="0" presId="urn:microsoft.com/office/officeart/2005/8/layout/orgChart1"/>
    <dgm:cxn modelId="{C51366B6-AB71-403F-9A9F-E5FD22DCD3D1}" type="presParOf" srcId="{E0C69DBA-810E-4D5E-8B0E-4976854C5E2A}" destId="{9ECA420B-504C-4603-9EBC-9DF49EA4F9CF}" srcOrd="1" destOrd="0" presId="urn:microsoft.com/office/officeart/2005/8/layout/orgChart1"/>
    <dgm:cxn modelId="{7471E207-93F1-49DE-9ECF-984CC3B30154}" type="presParOf" srcId="{F98C8ADC-D610-4189-8500-915C8ED87D9D}" destId="{A9D8D2B4-DBCA-4DA8-B190-BCB223365982}" srcOrd="1" destOrd="0" presId="urn:microsoft.com/office/officeart/2005/8/layout/orgChart1"/>
    <dgm:cxn modelId="{F6673F73-1562-4C45-8173-712F205FB013}" type="presParOf" srcId="{F98C8ADC-D610-4189-8500-915C8ED87D9D}" destId="{65A9C3DA-7803-4C2A-B4A9-B49BE211360F}" srcOrd="2" destOrd="0" presId="urn:microsoft.com/office/officeart/2005/8/layout/orgChart1"/>
    <dgm:cxn modelId="{BB42D346-6A72-4A87-83DB-0D75FA25A970}" type="presParOf" srcId="{1EF7F66C-44F2-4A48-AE71-0B836C8FEB44}" destId="{AAE43BD2-202A-459C-9C0C-E9C420FA21F6}" srcOrd="2" destOrd="0" presId="urn:microsoft.com/office/officeart/2005/8/layout/orgChart1"/>
    <dgm:cxn modelId="{6BBD4ECD-A11D-4835-A906-E8C760CE5663}" type="presParOf" srcId="{25F37BF8-BD7E-4E5C-A94D-3B82A3B3CEC1}" destId="{74513CE5-ACD5-44CB-A328-6F995B86EA7D}" srcOrd="2" destOrd="0" presId="urn:microsoft.com/office/officeart/2005/8/layout/orgChart1"/>
    <dgm:cxn modelId="{51A54F37-3B9C-4843-ACDF-22338263DCD5}" type="presParOf" srcId="{B2AEAF38-B31C-467E-9A78-654E8A39DDCB}" destId="{9EFA7F3B-0101-4156-B810-1630416B45D5}" srcOrd="6" destOrd="0" presId="urn:microsoft.com/office/officeart/2005/8/layout/orgChart1"/>
    <dgm:cxn modelId="{7B9C3666-139B-4E8B-9EF1-4CA43A2A2DB0}" type="presParOf" srcId="{B2AEAF38-B31C-467E-9A78-654E8A39DDCB}" destId="{4EA4166D-7AE5-41D6-8963-92CD07D88604}" srcOrd="7" destOrd="0" presId="urn:microsoft.com/office/officeart/2005/8/layout/orgChart1"/>
    <dgm:cxn modelId="{747285CA-E381-4AF8-9C87-F80C19DE3830}" type="presParOf" srcId="{4EA4166D-7AE5-41D6-8963-92CD07D88604}" destId="{232B8F0B-AE2B-4FC8-86DD-D54E8FCA85B9}" srcOrd="0" destOrd="0" presId="urn:microsoft.com/office/officeart/2005/8/layout/orgChart1"/>
    <dgm:cxn modelId="{E715217A-A734-4234-9387-EAF522064C31}" type="presParOf" srcId="{232B8F0B-AE2B-4FC8-86DD-D54E8FCA85B9}" destId="{CCA64FB2-F6A9-4DD0-8313-446784E3063C}" srcOrd="0" destOrd="0" presId="urn:microsoft.com/office/officeart/2005/8/layout/orgChart1"/>
    <dgm:cxn modelId="{97317796-E67D-4FD5-9B8C-591505FDE364}" type="presParOf" srcId="{232B8F0B-AE2B-4FC8-86DD-D54E8FCA85B9}" destId="{07AD1543-5C3B-4533-B063-85998E2E78F1}" srcOrd="1" destOrd="0" presId="urn:microsoft.com/office/officeart/2005/8/layout/orgChart1"/>
    <dgm:cxn modelId="{F2A2F116-78CE-4E65-81CF-490F1E4BD420}" type="presParOf" srcId="{4EA4166D-7AE5-41D6-8963-92CD07D88604}" destId="{0EE94E3F-9394-4219-8074-0FAB5576A0B0}" srcOrd="1" destOrd="0" presId="urn:microsoft.com/office/officeart/2005/8/layout/orgChart1"/>
    <dgm:cxn modelId="{7AE79F57-F2CC-429D-87A0-49A338FA6222}" type="presParOf" srcId="{4EA4166D-7AE5-41D6-8963-92CD07D88604}" destId="{1BC0E386-94AA-44D0-A330-0B36F37C17B0}" srcOrd="2" destOrd="0" presId="urn:microsoft.com/office/officeart/2005/8/layout/orgChart1"/>
    <dgm:cxn modelId="{50DAF449-D814-41EE-B6DC-204ABB86ABB8}" type="presParOf" srcId="{9E8A58DE-0773-40A0-969F-AF99DA8BAF00}" destId="{44E73B60-2C63-45AC-988B-12B482496C1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6F8CF0-B6B7-4637-9815-2F3FC2FD072F}" type="doc">
      <dgm:prSet loTypeId="urn:microsoft.com/office/officeart/2005/8/layout/radial5" loCatId="cycle" qsTypeId="urn:microsoft.com/office/officeart/2005/8/quickstyle/3d7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B966B683-8D5F-471D-953E-5217F480DCAB}">
      <dgm:prSet phldrT="[Text]"/>
      <dgm:spPr/>
      <dgm:t>
        <a:bodyPr/>
        <a:lstStyle/>
        <a:p>
          <a:r>
            <a:rPr lang="en-US" dirty="0" smtClean="0"/>
            <a:t>GPP</a:t>
          </a:r>
          <a:endParaRPr lang="en-US" dirty="0"/>
        </a:p>
      </dgm:t>
    </dgm:pt>
    <dgm:pt modelId="{76442A11-9F57-42FD-B0BD-5A4CCC80DB63}" type="parTrans" cxnId="{F597E8D6-470B-4671-9301-17496EF16442}">
      <dgm:prSet/>
      <dgm:spPr/>
      <dgm:t>
        <a:bodyPr/>
        <a:lstStyle/>
        <a:p>
          <a:endParaRPr lang="en-US"/>
        </a:p>
      </dgm:t>
    </dgm:pt>
    <dgm:pt modelId="{892196A0-7862-499B-9002-69AC4E8B5CC9}" type="sibTrans" cxnId="{F597E8D6-470B-4671-9301-17496EF16442}">
      <dgm:prSet/>
      <dgm:spPr/>
      <dgm:t>
        <a:bodyPr/>
        <a:lstStyle/>
        <a:p>
          <a:endParaRPr lang="en-US"/>
        </a:p>
      </dgm:t>
    </dgm:pt>
    <dgm:pt modelId="{CDED1CB2-B4C5-4B36-B7C5-7DDF14D96710}">
      <dgm:prSet phldrT="[Text]"/>
      <dgm:spPr/>
      <dgm:t>
        <a:bodyPr/>
        <a:lstStyle/>
        <a:p>
          <a:r>
            <a:rPr lang="en-US" dirty="0" smtClean="0"/>
            <a:t>PBS</a:t>
          </a:r>
          <a:endParaRPr lang="en-US" dirty="0"/>
        </a:p>
      </dgm:t>
    </dgm:pt>
    <dgm:pt modelId="{4447ED55-5A2A-4505-8A9D-DEF27154DF44}" type="parTrans" cxnId="{5C0DA659-BB96-4D98-8A12-B20E2B8E5CC7}">
      <dgm:prSet/>
      <dgm:spPr/>
      <dgm:t>
        <a:bodyPr/>
        <a:lstStyle/>
        <a:p>
          <a:endParaRPr lang="en-US"/>
        </a:p>
      </dgm:t>
    </dgm:pt>
    <dgm:pt modelId="{438A7CEA-4F63-48ED-B27D-8EE7B7FD143D}" type="sibTrans" cxnId="{5C0DA659-BB96-4D98-8A12-B20E2B8E5CC7}">
      <dgm:prSet/>
      <dgm:spPr/>
      <dgm:t>
        <a:bodyPr/>
        <a:lstStyle/>
        <a:p>
          <a:endParaRPr lang="en-US"/>
        </a:p>
      </dgm:t>
    </dgm:pt>
    <dgm:pt modelId="{A3C2ED50-1DD9-488E-A5C4-2347F61AFC7D}">
      <dgm:prSet phldrT="[Text]"/>
      <dgm:spPr/>
      <dgm:t>
        <a:bodyPr/>
        <a:lstStyle/>
        <a:p>
          <a:r>
            <a:rPr lang="en-US" dirty="0" smtClean="0"/>
            <a:t>PNS</a:t>
          </a:r>
          <a:endParaRPr lang="en-US" dirty="0"/>
        </a:p>
      </dgm:t>
    </dgm:pt>
    <dgm:pt modelId="{E2142C23-2226-43EA-B1DD-85571C30CA54}" type="parTrans" cxnId="{71375F10-2097-41D8-83F4-EBF90755E111}">
      <dgm:prSet/>
      <dgm:spPr/>
      <dgm:t>
        <a:bodyPr/>
        <a:lstStyle/>
        <a:p>
          <a:endParaRPr lang="en-US"/>
        </a:p>
      </dgm:t>
    </dgm:pt>
    <dgm:pt modelId="{BCF454E3-1F98-43FA-945A-D720A7056D8B}" type="sibTrans" cxnId="{71375F10-2097-41D8-83F4-EBF90755E111}">
      <dgm:prSet/>
      <dgm:spPr/>
      <dgm:t>
        <a:bodyPr/>
        <a:lstStyle/>
        <a:p>
          <a:endParaRPr lang="en-US"/>
        </a:p>
      </dgm:t>
    </dgm:pt>
    <dgm:pt modelId="{CD4514E2-305B-4A0A-9832-7FF0E74AD096}">
      <dgm:prSet phldrT="[Text]"/>
      <dgm:spPr/>
      <dgm:t>
        <a:bodyPr/>
        <a:lstStyle/>
        <a:p>
          <a:r>
            <a:rPr lang="en-US" dirty="0" smtClean="0"/>
            <a:t>PCS</a:t>
          </a:r>
          <a:endParaRPr lang="en-US" dirty="0"/>
        </a:p>
      </dgm:t>
    </dgm:pt>
    <dgm:pt modelId="{289F6C3F-C965-4680-9461-BC61CF27A170}" type="parTrans" cxnId="{2CEAAD91-8A6E-47E0-B927-5F1DBC709A42}">
      <dgm:prSet/>
      <dgm:spPr/>
      <dgm:t>
        <a:bodyPr/>
        <a:lstStyle/>
        <a:p>
          <a:endParaRPr lang="en-US"/>
        </a:p>
      </dgm:t>
    </dgm:pt>
    <dgm:pt modelId="{636B38E0-9332-4A42-A7B0-90D9F6736E80}" type="sibTrans" cxnId="{2CEAAD91-8A6E-47E0-B927-5F1DBC709A42}">
      <dgm:prSet/>
      <dgm:spPr/>
      <dgm:t>
        <a:bodyPr/>
        <a:lstStyle/>
        <a:p>
          <a:endParaRPr lang="en-US"/>
        </a:p>
      </dgm:t>
    </dgm:pt>
    <dgm:pt modelId="{F555576B-A6F1-4658-8F1E-1F6C12C03A34}" type="pres">
      <dgm:prSet presAssocID="{206F8CF0-B6B7-4637-9815-2F3FC2FD072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AD24BB-C4A2-4440-8BE4-AF64B4CC5CA6}" type="pres">
      <dgm:prSet presAssocID="{B966B683-8D5F-471D-953E-5217F480DCAB}" presName="centerShape" presStyleLbl="node0" presStyleIdx="0" presStyleCnt="1"/>
      <dgm:spPr/>
      <dgm:t>
        <a:bodyPr/>
        <a:lstStyle/>
        <a:p>
          <a:endParaRPr lang="en-US"/>
        </a:p>
      </dgm:t>
    </dgm:pt>
    <dgm:pt modelId="{CC1931A3-4212-442A-9530-218AEDBC2E65}" type="pres">
      <dgm:prSet presAssocID="{4447ED55-5A2A-4505-8A9D-DEF27154DF44}" presName="parTrans" presStyleLbl="sibTrans2D1" presStyleIdx="0" presStyleCnt="3" custLinFactNeighborX="2451" custLinFactNeighborY="-13787"/>
      <dgm:spPr/>
      <dgm:t>
        <a:bodyPr/>
        <a:lstStyle/>
        <a:p>
          <a:endParaRPr lang="en-US"/>
        </a:p>
      </dgm:t>
    </dgm:pt>
    <dgm:pt modelId="{51986F98-5CD7-444D-ACEF-B33B8001E4F8}" type="pres">
      <dgm:prSet presAssocID="{4447ED55-5A2A-4505-8A9D-DEF27154DF44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56C86EAD-9A87-49E0-B6B0-BD6F1719A192}" type="pres">
      <dgm:prSet presAssocID="{CDED1CB2-B4C5-4B36-B7C5-7DDF14D9671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E71EFF-9371-4BA8-A688-F56715B73744}" type="pres">
      <dgm:prSet presAssocID="{E2142C23-2226-43EA-B1DD-85571C30CA54}" presName="parTrans" presStyleLbl="sibTrans2D1" presStyleIdx="1" presStyleCnt="3"/>
      <dgm:spPr/>
      <dgm:t>
        <a:bodyPr/>
        <a:lstStyle/>
        <a:p>
          <a:endParaRPr lang="en-US"/>
        </a:p>
      </dgm:t>
    </dgm:pt>
    <dgm:pt modelId="{4F6D0C10-0EA1-460A-AC56-3D9FFA3022C0}" type="pres">
      <dgm:prSet presAssocID="{E2142C23-2226-43EA-B1DD-85571C30CA54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F7ED6A19-0199-4936-BC57-FDB4F21761F1}" type="pres">
      <dgm:prSet presAssocID="{A3C2ED50-1DD9-488E-A5C4-2347F61AFC7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7E0762-707B-404C-84C7-0351869B9A8B}" type="pres">
      <dgm:prSet presAssocID="{289F6C3F-C965-4680-9461-BC61CF27A170}" presName="parTrans" presStyleLbl="sibTrans2D1" presStyleIdx="2" presStyleCnt="3"/>
      <dgm:spPr/>
      <dgm:t>
        <a:bodyPr/>
        <a:lstStyle/>
        <a:p>
          <a:endParaRPr lang="en-US"/>
        </a:p>
      </dgm:t>
    </dgm:pt>
    <dgm:pt modelId="{00F669BE-6FE6-4ADF-BE51-543E16A10058}" type="pres">
      <dgm:prSet presAssocID="{289F6C3F-C965-4680-9461-BC61CF27A170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DC988EA1-1ED8-4348-9675-0F3D1C1B007B}" type="pres">
      <dgm:prSet presAssocID="{CD4514E2-305B-4A0A-9832-7FF0E74AD09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26695E-FFD7-4118-89FE-217DFE386615}" type="presOf" srcId="{289F6C3F-C965-4680-9461-BC61CF27A170}" destId="{EA7E0762-707B-404C-84C7-0351869B9A8B}" srcOrd="0" destOrd="0" presId="urn:microsoft.com/office/officeart/2005/8/layout/radial5"/>
    <dgm:cxn modelId="{EE387E50-508F-4063-9253-5813378C58BA}" type="presOf" srcId="{B966B683-8D5F-471D-953E-5217F480DCAB}" destId="{00AD24BB-C4A2-4440-8BE4-AF64B4CC5CA6}" srcOrd="0" destOrd="0" presId="urn:microsoft.com/office/officeart/2005/8/layout/radial5"/>
    <dgm:cxn modelId="{3020766A-5EBF-4A2B-B6D5-84686CCF3D26}" type="presOf" srcId="{E2142C23-2226-43EA-B1DD-85571C30CA54}" destId="{4F6D0C10-0EA1-460A-AC56-3D9FFA3022C0}" srcOrd="1" destOrd="0" presId="urn:microsoft.com/office/officeart/2005/8/layout/radial5"/>
    <dgm:cxn modelId="{5C0DA659-BB96-4D98-8A12-B20E2B8E5CC7}" srcId="{B966B683-8D5F-471D-953E-5217F480DCAB}" destId="{CDED1CB2-B4C5-4B36-B7C5-7DDF14D96710}" srcOrd="0" destOrd="0" parTransId="{4447ED55-5A2A-4505-8A9D-DEF27154DF44}" sibTransId="{438A7CEA-4F63-48ED-B27D-8EE7B7FD143D}"/>
    <dgm:cxn modelId="{0FD7811A-7984-4B33-88D9-7135686C9690}" type="presOf" srcId="{A3C2ED50-1DD9-488E-A5C4-2347F61AFC7D}" destId="{F7ED6A19-0199-4936-BC57-FDB4F21761F1}" srcOrd="0" destOrd="0" presId="urn:microsoft.com/office/officeart/2005/8/layout/radial5"/>
    <dgm:cxn modelId="{276EF69F-C69D-48A0-BED4-EBB1585A5AD0}" type="presOf" srcId="{CDED1CB2-B4C5-4B36-B7C5-7DDF14D96710}" destId="{56C86EAD-9A87-49E0-B6B0-BD6F1719A192}" srcOrd="0" destOrd="0" presId="urn:microsoft.com/office/officeart/2005/8/layout/radial5"/>
    <dgm:cxn modelId="{B7B53945-F262-4986-9F13-A2940DDE69AF}" type="presOf" srcId="{CD4514E2-305B-4A0A-9832-7FF0E74AD096}" destId="{DC988EA1-1ED8-4348-9675-0F3D1C1B007B}" srcOrd="0" destOrd="0" presId="urn:microsoft.com/office/officeart/2005/8/layout/radial5"/>
    <dgm:cxn modelId="{8C50F6EB-B163-4E14-A88E-36310405174A}" type="presOf" srcId="{289F6C3F-C965-4680-9461-BC61CF27A170}" destId="{00F669BE-6FE6-4ADF-BE51-543E16A10058}" srcOrd="1" destOrd="0" presId="urn:microsoft.com/office/officeart/2005/8/layout/radial5"/>
    <dgm:cxn modelId="{2CEAAD91-8A6E-47E0-B927-5F1DBC709A42}" srcId="{B966B683-8D5F-471D-953E-5217F480DCAB}" destId="{CD4514E2-305B-4A0A-9832-7FF0E74AD096}" srcOrd="2" destOrd="0" parTransId="{289F6C3F-C965-4680-9461-BC61CF27A170}" sibTransId="{636B38E0-9332-4A42-A7B0-90D9F6736E80}"/>
    <dgm:cxn modelId="{F597E8D6-470B-4671-9301-17496EF16442}" srcId="{206F8CF0-B6B7-4637-9815-2F3FC2FD072F}" destId="{B966B683-8D5F-471D-953E-5217F480DCAB}" srcOrd="0" destOrd="0" parTransId="{76442A11-9F57-42FD-B0BD-5A4CCC80DB63}" sibTransId="{892196A0-7862-499B-9002-69AC4E8B5CC9}"/>
    <dgm:cxn modelId="{8574A7AA-85BF-4531-A31B-F26FDC0FA0C0}" type="presOf" srcId="{4447ED55-5A2A-4505-8A9D-DEF27154DF44}" destId="{51986F98-5CD7-444D-ACEF-B33B8001E4F8}" srcOrd="1" destOrd="0" presId="urn:microsoft.com/office/officeart/2005/8/layout/radial5"/>
    <dgm:cxn modelId="{71375F10-2097-41D8-83F4-EBF90755E111}" srcId="{B966B683-8D5F-471D-953E-5217F480DCAB}" destId="{A3C2ED50-1DD9-488E-A5C4-2347F61AFC7D}" srcOrd="1" destOrd="0" parTransId="{E2142C23-2226-43EA-B1DD-85571C30CA54}" sibTransId="{BCF454E3-1F98-43FA-945A-D720A7056D8B}"/>
    <dgm:cxn modelId="{5DACF2CC-1789-4A80-A113-6688C64CEF98}" type="presOf" srcId="{E2142C23-2226-43EA-B1DD-85571C30CA54}" destId="{9BE71EFF-9371-4BA8-A688-F56715B73744}" srcOrd="0" destOrd="0" presId="urn:microsoft.com/office/officeart/2005/8/layout/radial5"/>
    <dgm:cxn modelId="{33C3FFD1-EDAD-4335-BA8C-DEB0DFF64F95}" type="presOf" srcId="{206F8CF0-B6B7-4637-9815-2F3FC2FD072F}" destId="{F555576B-A6F1-4658-8F1E-1F6C12C03A34}" srcOrd="0" destOrd="0" presId="urn:microsoft.com/office/officeart/2005/8/layout/radial5"/>
    <dgm:cxn modelId="{9C3C8C19-8FE7-4659-9A24-67DAD907917C}" type="presOf" srcId="{4447ED55-5A2A-4505-8A9D-DEF27154DF44}" destId="{CC1931A3-4212-442A-9530-218AEDBC2E65}" srcOrd="0" destOrd="0" presId="urn:microsoft.com/office/officeart/2005/8/layout/radial5"/>
    <dgm:cxn modelId="{D4462262-05B5-48FB-80AB-BAA1536F6CA3}" type="presParOf" srcId="{F555576B-A6F1-4658-8F1E-1F6C12C03A34}" destId="{00AD24BB-C4A2-4440-8BE4-AF64B4CC5CA6}" srcOrd="0" destOrd="0" presId="urn:microsoft.com/office/officeart/2005/8/layout/radial5"/>
    <dgm:cxn modelId="{B9CE651A-0071-4FED-8EB0-09CDD213E16F}" type="presParOf" srcId="{F555576B-A6F1-4658-8F1E-1F6C12C03A34}" destId="{CC1931A3-4212-442A-9530-218AEDBC2E65}" srcOrd="1" destOrd="0" presId="urn:microsoft.com/office/officeart/2005/8/layout/radial5"/>
    <dgm:cxn modelId="{CB3636A3-9AE1-445B-A4B2-4BE7EE893674}" type="presParOf" srcId="{CC1931A3-4212-442A-9530-218AEDBC2E65}" destId="{51986F98-5CD7-444D-ACEF-B33B8001E4F8}" srcOrd="0" destOrd="0" presId="urn:microsoft.com/office/officeart/2005/8/layout/radial5"/>
    <dgm:cxn modelId="{96C202A1-DA3C-4F97-80BB-2377EA8AFD33}" type="presParOf" srcId="{F555576B-A6F1-4658-8F1E-1F6C12C03A34}" destId="{56C86EAD-9A87-49E0-B6B0-BD6F1719A192}" srcOrd="2" destOrd="0" presId="urn:microsoft.com/office/officeart/2005/8/layout/radial5"/>
    <dgm:cxn modelId="{804C1FFB-41E9-457B-9E63-ECA7EBBF7336}" type="presParOf" srcId="{F555576B-A6F1-4658-8F1E-1F6C12C03A34}" destId="{9BE71EFF-9371-4BA8-A688-F56715B73744}" srcOrd="3" destOrd="0" presId="urn:microsoft.com/office/officeart/2005/8/layout/radial5"/>
    <dgm:cxn modelId="{FD2E6BDD-7DB3-481D-B955-5487BC2D36AE}" type="presParOf" srcId="{9BE71EFF-9371-4BA8-A688-F56715B73744}" destId="{4F6D0C10-0EA1-460A-AC56-3D9FFA3022C0}" srcOrd="0" destOrd="0" presId="urn:microsoft.com/office/officeart/2005/8/layout/radial5"/>
    <dgm:cxn modelId="{9661F0FA-3281-496A-818B-8F834F74C382}" type="presParOf" srcId="{F555576B-A6F1-4658-8F1E-1F6C12C03A34}" destId="{F7ED6A19-0199-4936-BC57-FDB4F21761F1}" srcOrd="4" destOrd="0" presId="urn:microsoft.com/office/officeart/2005/8/layout/radial5"/>
    <dgm:cxn modelId="{E55A7BE7-7B71-49AD-8E52-02D0C18F99A8}" type="presParOf" srcId="{F555576B-A6F1-4658-8F1E-1F6C12C03A34}" destId="{EA7E0762-707B-404C-84C7-0351869B9A8B}" srcOrd="5" destOrd="0" presId="urn:microsoft.com/office/officeart/2005/8/layout/radial5"/>
    <dgm:cxn modelId="{2A183464-FE35-4382-9F42-035689DEEAF5}" type="presParOf" srcId="{EA7E0762-707B-404C-84C7-0351869B9A8B}" destId="{00F669BE-6FE6-4ADF-BE51-543E16A10058}" srcOrd="0" destOrd="0" presId="urn:microsoft.com/office/officeart/2005/8/layout/radial5"/>
    <dgm:cxn modelId="{7C29895B-6153-479A-A5AF-0CF6A1E26816}" type="presParOf" srcId="{F555576B-A6F1-4658-8F1E-1F6C12C03A34}" destId="{DC988EA1-1ED8-4348-9675-0F3D1C1B007B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5265C0-8BF5-42F6-BCCC-8E2661283071}" type="doc">
      <dgm:prSet loTypeId="urn:microsoft.com/office/officeart/2005/8/layout/radial4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82AF302-3041-4313-8F23-1436BC35F740}">
      <dgm:prSet phldrT="[Text]"/>
      <dgm:spPr>
        <a:solidFill>
          <a:srgbClr val="00B050"/>
        </a:solidFill>
      </dgm:spPr>
      <dgm:t>
        <a:bodyPr/>
        <a:lstStyle/>
        <a:p>
          <a:r>
            <a:rPr lang="el-GR" dirty="0" smtClean="0">
              <a:solidFill>
                <a:schemeClr val="bg1"/>
              </a:solidFill>
            </a:rPr>
            <a:t>Ατομικά Μοντέλα Χρηστών</a:t>
          </a:r>
          <a:endParaRPr lang="en-US" dirty="0">
            <a:solidFill>
              <a:schemeClr val="bg1"/>
            </a:solidFill>
          </a:endParaRPr>
        </a:p>
      </dgm:t>
    </dgm:pt>
    <dgm:pt modelId="{7F55B2A8-7472-4037-8848-1D2600999F82}" type="parTrans" cxnId="{6576297C-8687-4AC0-A6AD-2FF5BE4307B2}">
      <dgm:prSet/>
      <dgm:spPr/>
      <dgm:t>
        <a:bodyPr/>
        <a:lstStyle/>
        <a:p>
          <a:endParaRPr lang="en-US"/>
        </a:p>
      </dgm:t>
    </dgm:pt>
    <dgm:pt modelId="{8233D619-D0AE-4F5A-83BB-630D64866787}" type="sibTrans" cxnId="{6576297C-8687-4AC0-A6AD-2FF5BE4307B2}">
      <dgm:prSet/>
      <dgm:spPr/>
      <dgm:t>
        <a:bodyPr/>
        <a:lstStyle/>
        <a:p>
          <a:endParaRPr lang="en-US"/>
        </a:p>
      </dgm:t>
    </dgm:pt>
    <dgm:pt modelId="{2C746450-F8CA-4495-BB9D-205E7A626368}">
      <dgm:prSet phldrT="[Text]" custT="1"/>
      <dgm:spPr/>
      <dgm:t>
        <a:bodyPr/>
        <a:lstStyle/>
        <a:p>
          <a:r>
            <a:rPr lang="en-US" sz="1800" dirty="0" smtClean="0"/>
            <a:t>Cookies</a:t>
          </a:r>
          <a:endParaRPr lang="en-US" sz="1800" dirty="0"/>
        </a:p>
      </dgm:t>
    </dgm:pt>
    <dgm:pt modelId="{12085DE1-C3E3-4277-89B5-58A2A10FBCB3}" type="parTrans" cxnId="{BB8DF5DA-D1F9-412B-BA1A-9B0721637344}">
      <dgm:prSet/>
      <dgm:spPr/>
      <dgm:t>
        <a:bodyPr/>
        <a:lstStyle/>
        <a:p>
          <a:endParaRPr lang="en-US"/>
        </a:p>
      </dgm:t>
    </dgm:pt>
    <dgm:pt modelId="{5922EC26-F9A5-448C-9389-C14083B92398}" type="sibTrans" cxnId="{BB8DF5DA-D1F9-412B-BA1A-9B0721637344}">
      <dgm:prSet/>
      <dgm:spPr/>
      <dgm:t>
        <a:bodyPr/>
        <a:lstStyle/>
        <a:p>
          <a:endParaRPr lang="en-US"/>
        </a:p>
      </dgm:t>
    </dgm:pt>
    <dgm:pt modelId="{92A7094A-6402-4EB1-9979-8817BDB99A93}">
      <dgm:prSet phldrT="[Text]" custT="1"/>
      <dgm:spPr/>
      <dgm:t>
        <a:bodyPr/>
        <a:lstStyle/>
        <a:p>
          <a:r>
            <a:rPr lang="el-GR" sz="1800" dirty="0" smtClean="0"/>
            <a:t>Ερωτηματολόγιο Εγγραφής (</a:t>
          </a:r>
          <a:r>
            <a:rPr lang="en-US" sz="1800" dirty="0" smtClean="0"/>
            <a:t>attributes)</a:t>
          </a:r>
          <a:endParaRPr lang="en-US" sz="1800" dirty="0"/>
        </a:p>
      </dgm:t>
    </dgm:pt>
    <dgm:pt modelId="{A505E968-06D8-4117-BC2C-BA6323905D75}" type="parTrans" cxnId="{16A4B192-9640-4401-9976-BFE3FD982A82}">
      <dgm:prSet/>
      <dgm:spPr/>
      <dgm:t>
        <a:bodyPr/>
        <a:lstStyle/>
        <a:p>
          <a:endParaRPr lang="en-US"/>
        </a:p>
      </dgm:t>
    </dgm:pt>
    <dgm:pt modelId="{C6B8FBAF-B25D-4F7C-A1C4-B3660AB2A19F}" type="sibTrans" cxnId="{16A4B192-9640-4401-9976-BFE3FD982A82}">
      <dgm:prSet/>
      <dgm:spPr/>
      <dgm:t>
        <a:bodyPr/>
        <a:lstStyle/>
        <a:p>
          <a:endParaRPr lang="en-US"/>
        </a:p>
      </dgm:t>
    </dgm:pt>
    <dgm:pt modelId="{642EF812-F647-43E8-9BC3-0EC9E55C89F9}">
      <dgm:prSet/>
      <dgm:spPr/>
      <dgm:t>
        <a:bodyPr/>
        <a:lstStyle/>
        <a:p>
          <a:r>
            <a:rPr lang="el-GR" dirty="0" smtClean="0"/>
            <a:t>Ενημέρωση ατομικού μοντέλου (</a:t>
          </a:r>
          <a:r>
            <a:rPr lang="en-US" dirty="0" smtClean="0"/>
            <a:t>features)</a:t>
          </a:r>
          <a:endParaRPr lang="en-US" dirty="0"/>
        </a:p>
      </dgm:t>
    </dgm:pt>
    <dgm:pt modelId="{8017D9A8-911E-46F6-A76C-778285AF3A10}" type="parTrans" cxnId="{FCECC076-3E68-41F5-9A63-4AD9D24F9298}">
      <dgm:prSet/>
      <dgm:spPr/>
      <dgm:t>
        <a:bodyPr/>
        <a:lstStyle/>
        <a:p>
          <a:endParaRPr lang="en-US"/>
        </a:p>
      </dgm:t>
    </dgm:pt>
    <dgm:pt modelId="{B2BFF1E6-0D37-48AE-B10D-4BF1C5B53917}" type="sibTrans" cxnId="{FCECC076-3E68-41F5-9A63-4AD9D24F9298}">
      <dgm:prSet/>
      <dgm:spPr/>
      <dgm:t>
        <a:bodyPr/>
        <a:lstStyle/>
        <a:p>
          <a:endParaRPr lang="en-US"/>
        </a:p>
      </dgm:t>
    </dgm:pt>
    <dgm:pt modelId="{740E18F7-82FA-41D4-9F89-131F46848B19}">
      <dgm:prSet custT="1"/>
      <dgm:spPr/>
      <dgm:t>
        <a:bodyPr/>
        <a:lstStyle/>
        <a:p>
          <a:r>
            <a:rPr lang="el-GR" sz="1600" dirty="0" smtClean="0"/>
            <a:t>Ρητή καταγραφή προτιμήσεων</a:t>
          </a:r>
          <a:endParaRPr lang="en-US" sz="1600" dirty="0"/>
        </a:p>
      </dgm:t>
    </dgm:pt>
    <dgm:pt modelId="{4ABE7F8D-4DA5-4F36-9AF2-9E0D140EB959}" type="parTrans" cxnId="{784AD2BA-9BA3-42DF-B7BC-07713EA32289}">
      <dgm:prSet/>
      <dgm:spPr/>
      <dgm:t>
        <a:bodyPr/>
        <a:lstStyle/>
        <a:p>
          <a:endParaRPr lang="en-US"/>
        </a:p>
      </dgm:t>
    </dgm:pt>
    <dgm:pt modelId="{CC6FB934-B607-4782-96FA-BB9EC39FD2B0}" type="sibTrans" cxnId="{784AD2BA-9BA3-42DF-B7BC-07713EA32289}">
      <dgm:prSet/>
      <dgm:spPr/>
      <dgm:t>
        <a:bodyPr/>
        <a:lstStyle/>
        <a:p>
          <a:endParaRPr lang="en-US"/>
        </a:p>
      </dgm:t>
    </dgm:pt>
    <dgm:pt modelId="{710C7C31-0B22-4572-8F47-A9FEF62858E8}" type="pres">
      <dgm:prSet presAssocID="{F35265C0-8BF5-42F6-BCCC-8E266128307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A2F420-91E2-4FF3-8696-A80DB944BEF4}" type="pres">
      <dgm:prSet presAssocID="{282AF302-3041-4313-8F23-1436BC35F740}" presName="centerShape" presStyleLbl="node0" presStyleIdx="0" presStyleCnt="1" custLinFactNeighborX="22832" custLinFactNeighborY="-23912"/>
      <dgm:spPr/>
      <dgm:t>
        <a:bodyPr/>
        <a:lstStyle/>
        <a:p>
          <a:endParaRPr lang="en-US"/>
        </a:p>
      </dgm:t>
    </dgm:pt>
    <dgm:pt modelId="{A0347D78-0DA0-4BB9-A885-684399201863}" type="pres">
      <dgm:prSet presAssocID="{12085DE1-C3E3-4277-89B5-58A2A10FBCB3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92EFCEB7-BAC0-404D-ACEF-DA7F9BE96459}" type="pres">
      <dgm:prSet presAssocID="{2C746450-F8CA-4495-BB9D-205E7A626368}" presName="node" presStyleLbl="node1" presStyleIdx="0" presStyleCnt="4" custScaleX="128896" custScaleY="99648" custRadScaleRad="94799" custRadScaleInc="-1011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161605-3846-4D30-AB11-2B2C4CCF794C}" type="pres">
      <dgm:prSet presAssocID="{A505E968-06D8-4117-BC2C-BA6323905D75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461F207A-08D1-4329-B01B-B2B8DE948A11}" type="pres">
      <dgm:prSet presAssocID="{92A7094A-6402-4EB1-9979-8817BDB99A93}" presName="node" presStyleLbl="node1" presStyleIdx="1" presStyleCnt="4" custScaleX="128896" custScaleY="99648" custRadScaleRad="92394" custRadScaleInc="-1041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607960-554C-4CAD-826E-474DBCEFB8FC}" type="pres">
      <dgm:prSet presAssocID="{8017D9A8-911E-46F6-A76C-778285AF3A10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927C3369-C046-4174-854F-91D4F0124174}" type="pres">
      <dgm:prSet presAssocID="{642EF812-F647-43E8-9BC3-0EC9E55C89F9}" presName="node" presStyleLbl="node1" presStyleIdx="2" presStyleCnt="4" custScaleX="128896" custScaleY="99648" custRadScaleRad="130289" custRadScaleInc="-1408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55B468-73F5-49D2-8A12-3A1676718CC8}" type="pres">
      <dgm:prSet presAssocID="{4ABE7F8D-4DA5-4F36-9AF2-9E0D140EB959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41EDF272-A140-4A70-8600-F824BD430773}" type="pres">
      <dgm:prSet presAssocID="{740E18F7-82FA-41D4-9F89-131F46848B19}" presName="node" presStyleLbl="node1" presStyleIdx="3" presStyleCnt="4" custScaleX="128896" custScaleY="99648" custRadScaleRad="54763" custRadScaleInc="1370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8DF5DA-D1F9-412B-BA1A-9B0721637344}" srcId="{282AF302-3041-4313-8F23-1436BC35F740}" destId="{2C746450-F8CA-4495-BB9D-205E7A626368}" srcOrd="0" destOrd="0" parTransId="{12085DE1-C3E3-4277-89B5-58A2A10FBCB3}" sibTransId="{5922EC26-F9A5-448C-9389-C14083B92398}"/>
    <dgm:cxn modelId="{FAA7EE79-0CC2-4673-B74C-A620F40C7C70}" type="presOf" srcId="{2C746450-F8CA-4495-BB9D-205E7A626368}" destId="{92EFCEB7-BAC0-404D-ACEF-DA7F9BE96459}" srcOrd="0" destOrd="0" presId="urn:microsoft.com/office/officeart/2005/8/layout/radial4"/>
    <dgm:cxn modelId="{DF89373C-DC8D-4CDF-AFBB-CBF48F237041}" type="presOf" srcId="{12085DE1-C3E3-4277-89B5-58A2A10FBCB3}" destId="{A0347D78-0DA0-4BB9-A885-684399201863}" srcOrd="0" destOrd="0" presId="urn:microsoft.com/office/officeart/2005/8/layout/radial4"/>
    <dgm:cxn modelId="{784AD2BA-9BA3-42DF-B7BC-07713EA32289}" srcId="{282AF302-3041-4313-8F23-1436BC35F740}" destId="{740E18F7-82FA-41D4-9F89-131F46848B19}" srcOrd="3" destOrd="0" parTransId="{4ABE7F8D-4DA5-4F36-9AF2-9E0D140EB959}" sibTransId="{CC6FB934-B607-4782-96FA-BB9EC39FD2B0}"/>
    <dgm:cxn modelId="{FCECC076-3E68-41F5-9A63-4AD9D24F9298}" srcId="{282AF302-3041-4313-8F23-1436BC35F740}" destId="{642EF812-F647-43E8-9BC3-0EC9E55C89F9}" srcOrd="2" destOrd="0" parTransId="{8017D9A8-911E-46F6-A76C-778285AF3A10}" sibTransId="{B2BFF1E6-0D37-48AE-B10D-4BF1C5B53917}"/>
    <dgm:cxn modelId="{16A4B192-9640-4401-9976-BFE3FD982A82}" srcId="{282AF302-3041-4313-8F23-1436BC35F740}" destId="{92A7094A-6402-4EB1-9979-8817BDB99A93}" srcOrd="1" destOrd="0" parTransId="{A505E968-06D8-4117-BC2C-BA6323905D75}" sibTransId="{C6B8FBAF-B25D-4F7C-A1C4-B3660AB2A19F}"/>
    <dgm:cxn modelId="{6576297C-8687-4AC0-A6AD-2FF5BE4307B2}" srcId="{F35265C0-8BF5-42F6-BCCC-8E2661283071}" destId="{282AF302-3041-4313-8F23-1436BC35F740}" srcOrd="0" destOrd="0" parTransId="{7F55B2A8-7472-4037-8848-1D2600999F82}" sibTransId="{8233D619-D0AE-4F5A-83BB-630D64866787}"/>
    <dgm:cxn modelId="{D341B909-E5E4-466F-BF16-630A9B7D1474}" type="presOf" srcId="{282AF302-3041-4313-8F23-1436BC35F740}" destId="{0BA2F420-91E2-4FF3-8696-A80DB944BEF4}" srcOrd="0" destOrd="0" presId="urn:microsoft.com/office/officeart/2005/8/layout/radial4"/>
    <dgm:cxn modelId="{B5CC675A-598B-42A4-A181-75BA5604C04B}" type="presOf" srcId="{92A7094A-6402-4EB1-9979-8817BDB99A93}" destId="{461F207A-08D1-4329-B01B-B2B8DE948A11}" srcOrd="0" destOrd="0" presId="urn:microsoft.com/office/officeart/2005/8/layout/radial4"/>
    <dgm:cxn modelId="{E72CB77C-4EB6-480C-A7FF-DD42EE822C77}" type="presOf" srcId="{740E18F7-82FA-41D4-9F89-131F46848B19}" destId="{41EDF272-A140-4A70-8600-F824BD430773}" srcOrd="0" destOrd="0" presId="urn:microsoft.com/office/officeart/2005/8/layout/radial4"/>
    <dgm:cxn modelId="{9D623CEC-60C9-44DE-B79D-04E5F55CD003}" type="presOf" srcId="{A505E968-06D8-4117-BC2C-BA6323905D75}" destId="{33161605-3846-4D30-AB11-2B2C4CCF794C}" srcOrd="0" destOrd="0" presId="urn:microsoft.com/office/officeart/2005/8/layout/radial4"/>
    <dgm:cxn modelId="{ABD38EFD-212B-469E-A532-3CC5B7A90B94}" type="presOf" srcId="{F35265C0-8BF5-42F6-BCCC-8E2661283071}" destId="{710C7C31-0B22-4572-8F47-A9FEF62858E8}" srcOrd="0" destOrd="0" presId="urn:microsoft.com/office/officeart/2005/8/layout/radial4"/>
    <dgm:cxn modelId="{05242F84-813F-4142-9677-F02800686882}" type="presOf" srcId="{4ABE7F8D-4DA5-4F36-9AF2-9E0D140EB959}" destId="{3455B468-73F5-49D2-8A12-3A1676718CC8}" srcOrd="0" destOrd="0" presId="urn:microsoft.com/office/officeart/2005/8/layout/radial4"/>
    <dgm:cxn modelId="{F4F14B65-D07E-4AA2-9983-51727702471F}" type="presOf" srcId="{8017D9A8-911E-46F6-A76C-778285AF3A10}" destId="{A8607960-554C-4CAD-826E-474DBCEFB8FC}" srcOrd="0" destOrd="0" presId="urn:microsoft.com/office/officeart/2005/8/layout/radial4"/>
    <dgm:cxn modelId="{AF40222F-E20E-4264-A02A-DEDC01928F31}" type="presOf" srcId="{642EF812-F647-43E8-9BC3-0EC9E55C89F9}" destId="{927C3369-C046-4174-854F-91D4F0124174}" srcOrd="0" destOrd="0" presId="urn:microsoft.com/office/officeart/2005/8/layout/radial4"/>
    <dgm:cxn modelId="{9F36DCF4-75C3-490B-89BF-A8F6A6313F23}" type="presParOf" srcId="{710C7C31-0B22-4572-8F47-A9FEF62858E8}" destId="{0BA2F420-91E2-4FF3-8696-A80DB944BEF4}" srcOrd="0" destOrd="0" presId="urn:microsoft.com/office/officeart/2005/8/layout/radial4"/>
    <dgm:cxn modelId="{81BAE773-E20A-4B45-88CB-1FA5FEEFFF29}" type="presParOf" srcId="{710C7C31-0B22-4572-8F47-A9FEF62858E8}" destId="{A0347D78-0DA0-4BB9-A885-684399201863}" srcOrd="1" destOrd="0" presId="urn:microsoft.com/office/officeart/2005/8/layout/radial4"/>
    <dgm:cxn modelId="{9A6F52E9-FF26-4B24-8F93-E3AEACE3FAE3}" type="presParOf" srcId="{710C7C31-0B22-4572-8F47-A9FEF62858E8}" destId="{92EFCEB7-BAC0-404D-ACEF-DA7F9BE96459}" srcOrd="2" destOrd="0" presId="urn:microsoft.com/office/officeart/2005/8/layout/radial4"/>
    <dgm:cxn modelId="{2B738394-051B-445F-B451-54469825EC7C}" type="presParOf" srcId="{710C7C31-0B22-4572-8F47-A9FEF62858E8}" destId="{33161605-3846-4D30-AB11-2B2C4CCF794C}" srcOrd="3" destOrd="0" presId="urn:microsoft.com/office/officeart/2005/8/layout/radial4"/>
    <dgm:cxn modelId="{1A208C68-6448-4DE3-98B8-1FC3ED615F41}" type="presParOf" srcId="{710C7C31-0B22-4572-8F47-A9FEF62858E8}" destId="{461F207A-08D1-4329-B01B-B2B8DE948A11}" srcOrd="4" destOrd="0" presId="urn:microsoft.com/office/officeart/2005/8/layout/radial4"/>
    <dgm:cxn modelId="{44EF7766-2E89-4A7C-8350-87D10E3CB1DE}" type="presParOf" srcId="{710C7C31-0B22-4572-8F47-A9FEF62858E8}" destId="{A8607960-554C-4CAD-826E-474DBCEFB8FC}" srcOrd="5" destOrd="0" presId="urn:microsoft.com/office/officeart/2005/8/layout/radial4"/>
    <dgm:cxn modelId="{0208187F-85AA-4241-8506-763547E0EF71}" type="presParOf" srcId="{710C7C31-0B22-4572-8F47-A9FEF62858E8}" destId="{927C3369-C046-4174-854F-91D4F0124174}" srcOrd="6" destOrd="0" presId="urn:microsoft.com/office/officeart/2005/8/layout/radial4"/>
    <dgm:cxn modelId="{B9E01349-8606-4DB8-BECD-3CF003E35295}" type="presParOf" srcId="{710C7C31-0B22-4572-8F47-A9FEF62858E8}" destId="{3455B468-73F5-49D2-8A12-3A1676718CC8}" srcOrd="7" destOrd="0" presId="urn:microsoft.com/office/officeart/2005/8/layout/radial4"/>
    <dgm:cxn modelId="{8A08BD88-2DCE-4746-8F14-BCCA137C1302}" type="presParOf" srcId="{710C7C31-0B22-4572-8F47-A9FEF62858E8}" destId="{41EDF272-A140-4A70-8600-F824BD430773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C947AB-0FD7-4F11-9FFB-40ECEE2BAC22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FDAE9B-EFD8-4358-8599-6CB477C50921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l-GR" dirty="0" smtClean="0"/>
            <a:t> Μοντέλα Χρηστών</a:t>
          </a:r>
          <a:endParaRPr lang="en-US" dirty="0"/>
        </a:p>
      </dgm:t>
    </dgm:pt>
    <dgm:pt modelId="{A43EA1C3-E305-4059-ACF2-CA144A782417}" type="parTrans" cxnId="{DD31D3FD-CC73-4E39-8119-CA4DBE0620D7}">
      <dgm:prSet/>
      <dgm:spPr/>
      <dgm:t>
        <a:bodyPr/>
        <a:lstStyle/>
        <a:p>
          <a:endParaRPr lang="en-US"/>
        </a:p>
      </dgm:t>
    </dgm:pt>
    <dgm:pt modelId="{59C9BD45-CCC6-4D0C-B48A-24E64A1FBDDF}" type="sibTrans" cxnId="{DD31D3FD-CC73-4E39-8119-CA4DBE0620D7}">
      <dgm:prSet/>
      <dgm:spPr/>
      <dgm:t>
        <a:bodyPr/>
        <a:lstStyle/>
        <a:p>
          <a:endParaRPr lang="en-US"/>
        </a:p>
      </dgm:t>
    </dgm:pt>
    <dgm:pt modelId="{A805D517-7916-4957-B31C-52D14B1ACCA3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l-GR" dirty="0" smtClean="0"/>
            <a:t>Εύρεση κλικών</a:t>
          </a:r>
          <a:endParaRPr lang="en-US" dirty="0"/>
        </a:p>
      </dgm:t>
    </dgm:pt>
    <dgm:pt modelId="{FC1CC822-6480-4606-91F9-F755940DC9C1}" type="parTrans" cxnId="{E7A27F58-7710-475D-9953-67FCC3FE2D23}">
      <dgm:prSet/>
      <dgm:spPr/>
      <dgm:t>
        <a:bodyPr/>
        <a:lstStyle/>
        <a:p>
          <a:endParaRPr lang="en-US"/>
        </a:p>
      </dgm:t>
    </dgm:pt>
    <dgm:pt modelId="{CAB44309-DE4C-431C-A30A-FA71DFDB2819}" type="sibTrans" cxnId="{E7A27F58-7710-475D-9953-67FCC3FE2D23}">
      <dgm:prSet/>
      <dgm:spPr/>
      <dgm:t>
        <a:bodyPr/>
        <a:lstStyle/>
        <a:p>
          <a:endParaRPr lang="en-US"/>
        </a:p>
      </dgm:t>
    </dgm:pt>
    <dgm:pt modelId="{97F18CC7-0917-4E07-9517-76DC88BBBAB6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l-GR" dirty="0" smtClean="0"/>
            <a:t>Χρήστες: όμοιοι ως προς τη </a:t>
          </a:r>
          <a:r>
            <a:rPr lang="el-GR" b="1" dirty="0" smtClean="0"/>
            <a:t>δραστηριότητα</a:t>
          </a:r>
          <a:endParaRPr lang="en-US" b="1" dirty="0"/>
        </a:p>
      </dgm:t>
    </dgm:pt>
    <dgm:pt modelId="{1C42C16C-1036-4360-B6C4-4E6C60311B11}" type="parTrans" cxnId="{F8699D48-BC7E-4C53-8E40-49C7ED4A6B18}">
      <dgm:prSet/>
      <dgm:spPr/>
      <dgm:t>
        <a:bodyPr/>
        <a:lstStyle/>
        <a:p>
          <a:endParaRPr lang="en-US"/>
        </a:p>
      </dgm:t>
    </dgm:pt>
    <dgm:pt modelId="{AD319DA9-DF7D-476A-A598-16E4575F8B14}" type="sibTrans" cxnId="{F8699D48-BC7E-4C53-8E40-49C7ED4A6B18}">
      <dgm:prSet/>
      <dgm:spPr/>
      <dgm:t>
        <a:bodyPr/>
        <a:lstStyle/>
        <a:p>
          <a:endParaRPr lang="en-US"/>
        </a:p>
      </dgm:t>
    </dgm:pt>
    <dgm:pt modelId="{A5037BE4-994E-4B2D-80A9-842C2E16055B}">
      <dgm:prSet phldrT="[Text]"/>
      <dgm:spPr/>
      <dgm:t>
        <a:bodyPr/>
        <a:lstStyle/>
        <a:p>
          <a:r>
            <a:rPr lang="el-GR" dirty="0" smtClean="0"/>
            <a:t>Ατομικά Μοντέλα</a:t>
          </a:r>
          <a:endParaRPr lang="en-US" dirty="0"/>
        </a:p>
      </dgm:t>
    </dgm:pt>
    <dgm:pt modelId="{72E4EA58-840D-4326-A260-B56433E98610}" type="parTrans" cxnId="{4DC4C549-69C0-4E34-A4D4-F7FC4DE44BF6}">
      <dgm:prSet/>
      <dgm:spPr/>
      <dgm:t>
        <a:bodyPr/>
        <a:lstStyle/>
        <a:p>
          <a:endParaRPr lang="en-US"/>
        </a:p>
      </dgm:t>
    </dgm:pt>
    <dgm:pt modelId="{1DB0A7AC-3FBE-4EE2-A4EF-959B3BB7A3D6}" type="sibTrans" cxnId="{4DC4C549-69C0-4E34-A4D4-F7FC4DE44BF6}">
      <dgm:prSet/>
      <dgm:spPr/>
      <dgm:t>
        <a:bodyPr/>
        <a:lstStyle/>
        <a:p>
          <a:endParaRPr lang="en-US"/>
        </a:p>
      </dgm:t>
    </dgm:pt>
    <dgm:pt modelId="{DA83D7C3-AE84-4B1E-97B6-F6F9042222AA}">
      <dgm:prSet phldrT="[Text]"/>
      <dgm:spPr/>
      <dgm:t>
        <a:bodyPr/>
        <a:lstStyle/>
        <a:p>
          <a:r>
            <a:rPr lang="el-GR" dirty="0" smtClean="0"/>
            <a:t>Μηχανική Μάθηση</a:t>
          </a:r>
          <a:endParaRPr lang="en-US" dirty="0"/>
        </a:p>
      </dgm:t>
    </dgm:pt>
    <dgm:pt modelId="{D5DAE327-ACB0-4A33-847F-4C4CDB4AE72C}" type="parTrans" cxnId="{4D347535-5B5A-48C1-9770-4CDC5C28DCBC}">
      <dgm:prSet/>
      <dgm:spPr/>
      <dgm:t>
        <a:bodyPr/>
        <a:lstStyle/>
        <a:p>
          <a:endParaRPr lang="en-US"/>
        </a:p>
      </dgm:t>
    </dgm:pt>
    <dgm:pt modelId="{4AACB6A5-9194-492D-A3A4-10102A37A23A}" type="sibTrans" cxnId="{4D347535-5B5A-48C1-9770-4CDC5C28DCBC}">
      <dgm:prSet/>
      <dgm:spPr/>
      <dgm:t>
        <a:bodyPr/>
        <a:lstStyle/>
        <a:p>
          <a:endParaRPr lang="en-US"/>
        </a:p>
      </dgm:t>
    </dgm:pt>
    <dgm:pt modelId="{68993A89-39B1-4E82-94D1-90D5140F8DA1}">
      <dgm:prSet phldrT="[Text]"/>
      <dgm:spPr/>
      <dgm:t>
        <a:bodyPr/>
        <a:lstStyle/>
        <a:p>
          <a:r>
            <a:rPr lang="el-GR" dirty="0" smtClean="0"/>
            <a:t>Εύρεση Κοινοτήτων</a:t>
          </a:r>
          <a:endParaRPr lang="en-US" dirty="0"/>
        </a:p>
      </dgm:t>
    </dgm:pt>
    <dgm:pt modelId="{189991D8-D2E4-4DCB-BE1C-1BA3DEDB1B05}" type="parTrans" cxnId="{23620F7F-218A-4422-A20B-4F4CAD42388F}">
      <dgm:prSet/>
      <dgm:spPr/>
      <dgm:t>
        <a:bodyPr/>
        <a:lstStyle/>
        <a:p>
          <a:endParaRPr lang="en-US"/>
        </a:p>
      </dgm:t>
    </dgm:pt>
    <dgm:pt modelId="{CDDBF7DC-6E03-4B46-B5EF-743E2266B300}" type="sibTrans" cxnId="{23620F7F-218A-4422-A20B-4F4CAD42388F}">
      <dgm:prSet/>
      <dgm:spPr/>
      <dgm:t>
        <a:bodyPr/>
        <a:lstStyle/>
        <a:p>
          <a:endParaRPr lang="en-US"/>
        </a:p>
      </dgm:t>
    </dgm:pt>
    <dgm:pt modelId="{FF5463A9-A6A7-4D7B-A9EA-975710AB355E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l-GR" dirty="0" smtClean="0"/>
            <a:t>Χαρακτηριστικά: που τα </a:t>
          </a:r>
          <a:r>
            <a:rPr lang="el-GR" b="1" dirty="0" smtClean="0"/>
            <a:t>προτιμούν από κοινού</a:t>
          </a:r>
          <a:r>
            <a:rPr lang="el-GR" dirty="0" smtClean="0"/>
            <a:t> οι χρήστες</a:t>
          </a:r>
          <a:endParaRPr lang="en-US" dirty="0"/>
        </a:p>
      </dgm:t>
    </dgm:pt>
    <dgm:pt modelId="{1F1294AC-3E37-49DE-B505-5EDB3856775B}" type="parTrans" cxnId="{F5F8B8EC-85A0-4380-9713-9F78B28F7F69}">
      <dgm:prSet/>
      <dgm:spPr/>
      <dgm:t>
        <a:bodyPr/>
        <a:lstStyle/>
        <a:p>
          <a:endParaRPr lang="en-US"/>
        </a:p>
      </dgm:t>
    </dgm:pt>
    <dgm:pt modelId="{D4F72920-E41A-44E8-BB5C-E6F007F26605}" type="sibTrans" cxnId="{F5F8B8EC-85A0-4380-9713-9F78B28F7F69}">
      <dgm:prSet/>
      <dgm:spPr/>
      <dgm:t>
        <a:bodyPr/>
        <a:lstStyle/>
        <a:p>
          <a:endParaRPr lang="en-US"/>
        </a:p>
      </dgm:t>
    </dgm:pt>
    <dgm:pt modelId="{BAF15CE5-4242-40BD-9C89-855FC70403DC}" type="pres">
      <dgm:prSet presAssocID="{99C947AB-0FD7-4F11-9FFB-40ECEE2BAC2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3BDA1A-1EDC-4A57-95B7-E001D697ABB9}" type="pres">
      <dgm:prSet presAssocID="{99C947AB-0FD7-4F11-9FFB-40ECEE2BAC22}" presName="hierFlow" presStyleCnt="0"/>
      <dgm:spPr/>
    </dgm:pt>
    <dgm:pt modelId="{82DAD1BC-3A12-4536-82F9-7BA469F266D7}" type="pres">
      <dgm:prSet presAssocID="{99C947AB-0FD7-4F11-9FFB-40ECEE2BAC22}" presName="firstBuf" presStyleCnt="0"/>
      <dgm:spPr/>
    </dgm:pt>
    <dgm:pt modelId="{C19B79DF-BA27-49FF-AA83-38889C795257}" type="pres">
      <dgm:prSet presAssocID="{99C947AB-0FD7-4F11-9FFB-40ECEE2BAC22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08D6FEFD-65A9-44EE-B8C4-AB03757D477A}" type="pres">
      <dgm:prSet presAssocID="{17FDAE9B-EFD8-4358-8599-6CB477C50921}" presName="Name17" presStyleCnt="0"/>
      <dgm:spPr/>
    </dgm:pt>
    <dgm:pt modelId="{F8FC2486-8A07-4021-A534-13DF9B9A9A40}" type="pres">
      <dgm:prSet presAssocID="{17FDAE9B-EFD8-4358-8599-6CB477C50921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567E72-100B-4B41-98BB-FE291728D00C}" type="pres">
      <dgm:prSet presAssocID="{17FDAE9B-EFD8-4358-8599-6CB477C50921}" presName="hierChild2" presStyleCnt="0"/>
      <dgm:spPr/>
    </dgm:pt>
    <dgm:pt modelId="{7BA6EBF8-A773-48CC-B808-A24C5D4275A3}" type="pres">
      <dgm:prSet presAssocID="{FC1CC822-6480-4606-91F9-F755940DC9C1}" presName="Name25" presStyleLbl="parChTrans1D2" presStyleIdx="0" presStyleCnt="1"/>
      <dgm:spPr/>
      <dgm:t>
        <a:bodyPr/>
        <a:lstStyle/>
        <a:p>
          <a:endParaRPr lang="en-US"/>
        </a:p>
      </dgm:t>
    </dgm:pt>
    <dgm:pt modelId="{9243BDC7-75F5-4C3A-BE40-A774A96D3A04}" type="pres">
      <dgm:prSet presAssocID="{FC1CC822-6480-4606-91F9-F755940DC9C1}" presName="connTx" presStyleLbl="parChTrans1D2" presStyleIdx="0" presStyleCnt="1"/>
      <dgm:spPr/>
      <dgm:t>
        <a:bodyPr/>
        <a:lstStyle/>
        <a:p>
          <a:endParaRPr lang="en-US"/>
        </a:p>
      </dgm:t>
    </dgm:pt>
    <dgm:pt modelId="{F26B3388-90C4-4CE7-B095-ACDF96B526B5}" type="pres">
      <dgm:prSet presAssocID="{A805D517-7916-4957-B31C-52D14B1ACCA3}" presName="Name30" presStyleCnt="0"/>
      <dgm:spPr/>
    </dgm:pt>
    <dgm:pt modelId="{5A7E156B-CD4B-45BE-ADE2-89097E2AE5D9}" type="pres">
      <dgm:prSet presAssocID="{A805D517-7916-4957-B31C-52D14B1ACCA3}" presName="level2Shape" presStyleLbl="node2" presStyleIdx="0" presStyleCnt="1"/>
      <dgm:spPr/>
      <dgm:t>
        <a:bodyPr/>
        <a:lstStyle/>
        <a:p>
          <a:endParaRPr lang="en-US"/>
        </a:p>
      </dgm:t>
    </dgm:pt>
    <dgm:pt modelId="{C24AE2AA-3AB8-49B7-9DCE-87EBF1C4F132}" type="pres">
      <dgm:prSet presAssocID="{A805D517-7916-4957-B31C-52D14B1ACCA3}" presName="hierChild3" presStyleCnt="0"/>
      <dgm:spPr/>
    </dgm:pt>
    <dgm:pt modelId="{E790E884-D468-4A66-986C-54A626071794}" type="pres">
      <dgm:prSet presAssocID="{1C42C16C-1036-4360-B6C4-4E6C60311B11}" presName="Name25" presStyleLbl="parChTrans1D3" presStyleIdx="0" presStyleCnt="2"/>
      <dgm:spPr/>
      <dgm:t>
        <a:bodyPr/>
        <a:lstStyle/>
        <a:p>
          <a:endParaRPr lang="en-US"/>
        </a:p>
      </dgm:t>
    </dgm:pt>
    <dgm:pt modelId="{1CF219A0-E0EC-4183-A831-6082D563C378}" type="pres">
      <dgm:prSet presAssocID="{1C42C16C-1036-4360-B6C4-4E6C60311B11}" presName="connTx" presStyleLbl="parChTrans1D3" presStyleIdx="0" presStyleCnt="2"/>
      <dgm:spPr/>
      <dgm:t>
        <a:bodyPr/>
        <a:lstStyle/>
        <a:p>
          <a:endParaRPr lang="en-US"/>
        </a:p>
      </dgm:t>
    </dgm:pt>
    <dgm:pt modelId="{C6F43168-F00C-4873-BB67-D0F7D5C8F271}" type="pres">
      <dgm:prSet presAssocID="{97F18CC7-0917-4E07-9517-76DC88BBBAB6}" presName="Name30" presStyleCnt="0"/>
      <dgm:spPr/>
    </dgm:pt>
    <dgm:pt modelId="{2C654AA3-C806-41D5-A28E-F8E6AC94981B}" type="pres">
      <dgm:prSet presAssocID="{97F18CC7-0917-4E07-9517-76DC88BBBAB6}" presName="level2Shape" presStyleLbl="node3" presStyleIdx="0" presStyleCnt="2"/>
      <dgm:spPr/>
      <dgm:t>
        <a:bodyPr/>
        <a:lstStyle/>
        <a:p>
          <a:endParaRPr lang="en-US"/>
        </a:p>
      </dgm:t>
    </dgm:pt>
    <dgm:pt modelId="{1C7210F9-F9FB-4000-8ED4-AC72F1C382DF}" type="pres">
      <dgm:prSet presAssocID="{97F18CC7-0917-4E07-9517-76DC88BBBAB6}" presName="hierChild3" presStyleCnt="0"/>
      <dgm:spPr/>
    </dgm:pt>
    <dgm:pt modelId="{7E9DDBB1-B7B2-4A2D-AEE2-1F5A5F9D9798}" type="pres">
      <dgm:prSet presAssocID="{1F1294AC-3E37-49DE-B505-5EDB3856775B}" presName="Name25" presStyleLbl="parChTrans1D3" presStyleIdx="1" presStyleCnt="2"/>
      <dgm:spPr/>
      <dgm:t>
        <a:bodyPr/>
        <a:lstStyle/>
        <a:p>
          <a:endParaRPr lang="en-US"/>
        </a:p>
      </dgm:t>
    </dgm:pt>
    <dgm:pt modelId="{87CE70C3-3C22-4714-A82A-23CA1C582110}" type="pres">
      <dgm:prSet presAssocID="{1F1294AC-3E37-49DE-B505-5EDB3856775B}" presName="connTx" presStyleLbl="parChTrans1D3" presStyleIdx="1" presStyleCnt="2"/>
      <dgm:spPr/>
      <dgm:t>
        <a:bodyPr/>
        <a:lstStyle/>
        <a:p>
          <a:endParaRPr lang="en-US"/>
        </a:p>
      </dgm:t>
    </dgm:pt>
    <dgm:pt modelId="{4EE24EC6-0BC1-4A3A-B324-62EA1B17EFE4}" type="pres">
      <dgm:prSet presAssocID="{FF5463A9-A6A7-4D7B-A9EA-975710AB355E}" presName="Name30" presStyleCnt="0"/>
      <dgm:spPr/>
    </dgm:pt>
    <dgm:pt modelId="{8975FD68-97E3-4212-A0E5-E7FF21B3814A}" type="pres">
      <dgm:prSet presAssocID="{FF5463A9-A6A7-4D7B-A9EA-975710AB355E}" presName="level2Shape" presStyleLbl="node3" presStyleIdx="1" presStyleCnt="2"/>
      <dgm:spPr/>
      <dgm:t>
        <a:bodyPr/>
        <a:lstStyle/>
        <a:p>
          <a:endParaRPr lang="en-US"/>
        </a:p>
      </dgm:t>
    </dgm:pt>
    <dgm:pt modelId="{B2B5F136-2F9A-4534-A3D4-97804A39E4D9}" type="pres">
      <dgm:prSet presAssocID="{FF5463A9-A6A7-4D7B-A9EA-975710AB355E}" presName="hierChild3" presStyleCnt="0"/>
      <dgm:spPr/>
    </dgm:pt>
    <dgm:pt modelId="{F89690D8-47EF-44BA-BB8E-507F8326AAB6}" type="pres">
      <dgm:prSet presAssocID="{99C947AB-0FD7-4F11-9FFB-40ECEE2BAC22}" presName="bgShapesFlow" presStyleCnt="0"/>
      <dgm:spPr/>
    </dgm:pt>
    <dgm:pt modelId="{DB41BC30-BCA6-4BF8-827D-E4F62DBBDB14}" type="pres">
      <dgm:prSet presAssocID="{A5037BE4-994E-4B2D-80A9-842C2E16055B}" presName="rectComp" presStyleCnt="0"/>
      <dgm:spPr/>
    </dgm:pt>
    <dgm:pt modelId="{5000B52C-E00D-4CA6-A552-F0D112D09034}" type="pres">
      <dgm:prSet presAssocID="{A5037BE4-994E-4B2D-80A9-842C2E16055B}" presName="bgRect" presStyleLbl="bgShp" presStyleIdx="0" presStyleCnt="3"/>
      <dgm:spPr/>
      <dgm:t>
        <a:bodyPr/>
        <a:lstStyle/>
        <a:p>
          <a:endParaRPr lang="en-US"/>
        </a:p>
      </dgm:t>
    </dgm:pt>
    <dgm:pt modelId="{CA8C4701-CC39-42E9-8E2D-A78B02D15875}" type="pres">
      <dgm:prSet presAssocID="{A5037BE4-994E-4B2D-80A9-842C2E16055B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D15637-55DB-4502-BC47-732DFB14D8DD}" type="pres">
      <dgm:prSet presAssocID="{A5037BE4-994E-4B2D-80A9-842C2E16055B}" presName="spComp" presStyleCnt="0"/>
      <dgm:spPr/>
    </dgm:pt>
    <dgm:pt modelId="{6E5CDAD0-A09E-426E-AC5A-80AC9A561320}" type="pres">
      <dgm:prSet presAssocID="{A5037BE4-994E-4B2D-80A9-842C2E16055B}" presName="hSp" presStyleCnt="0"/>
      <dgm:spPr/>
    </dgm:pt>
    <dgm:pt modelId="{0C2CF1B5-36F7-49F2-8CDC-7494F8DE34DF}" type="pres">
      <dgm:prSet presAssocID="{DA83D7C3-AE84-4B1E-97B6-F6F9042222AA}" presName="rectComp" presStyleCnt="0"/>
      <dgm:spPr/>
    </dgm:pt>
    <dgm:pt modelId="{51573916-6C9B-4010-85F6-84D0896A4921}" type="pres">
      <dgm:prSet presAssocID="{DA83D7C3-AE84-4B1E-97B6-F6F9042222AA}" presName="bgRect" presStyleLbl="bgShp" presStyleIdx="1" presStyleCnt="3"/>
      <dgm:spPr/>
      <dgm:t>
        <a:bodyPr/>
        <a:lstStyle/>
        <a:p>
          <a:endParaRPr lang="en-US"/>
        </a:p>
      </dgm:t>
    </dgm:pt>
    <dgm:pt modelId="{133C5157-334E-454A-B4A7-144B784AC9E5}" type="pres">
      <dgm:prSet presAssocID="{DA83D7C3-AE84-4B1E-97B6-F6F9042222AA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E9D6B5-82A0-4F4B-A9F1-5B25BAD348E4}" type="pres">
      <dgm:prSet presAssocID="{DA83D7C3-AE84-4B1E-97B6-F6F9042222AA}" presName="spComp" presStyleCnt="0"/>
      <dgm:spPr/>
    </dgm:pt>
    <dgm:pt modelId="{3D5C7C62-FF47-4893-A51E-7D0EE668262E}" type="pres">
      <dgm:prSet presAssocID="{DA83D7C3-AE84-4B1E-97B6-F6F9042222AA}" presName="hSp" presStyleCnt="0"/>
      <dgm:spPr/>
    </dgm:pt>
    <dgm:pt modelId="{C3809EC6-9AC7-4EEB-ADA5-7A8A99B56562}" type="pres">
      <dgm:prSet presAssocID="{68993A89-39B1-4E82-94D1-90D5140F8DA1}" presName="rectComp" presStyleCnt="0"/>
      <dgm:spPr/>
    </dgm:pt>
    <dgm:pt modelId="{6BF05AC3-1B7C-46F4-82D6-7BE305D25F85}" type="pres">
      <dgm:prSet presAssocID="{68993A89-39B1-4E82-94D1-90D5140F8DA1}" presName="bgRect" presStyleLbl="bgShp" presStyleIdx="2" presStyleCnt="3"/>
      <dgm:spPr/>
      <dgm:t>
        <a:bodyPr/>
        <a:lstStyle/>
        <a:p>
          <a:endParaRPr lang="en-US"/>
        </a:p>
      </dgm:t>
    </dgm:pt>
    <dgm:pt modelId="{B20DBB97-D59F-4586-B962-064176C2678B}" type="pres">
      <dgm:prSet presAssocID="{68993A89-39B1-4E82-94D1-90D5140F8DA1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6D1829-D649-4D88-ABBF-34035D823C8B}" type="presOf" srcId="{68993A89-39B1-4E82-94D1-90D5140F8DA1}" destId="{6BF05AC3-1B7C-46F4-82D6-7BE305D25F85}" srcOrd="0" destOrd="0" presId="urn:microsoft.com/office/officeart/2005/8/layout/hierarchy5"/>
    <dgm:cxn modelId="{6D178FEB-F0CF-4215-A139-3F087F81DA1B}" type="presOf" srcId="{FF5463A9-A6A7-4D7B-A9EA-975710AB355E}" destId="{8975FD68-97E3-4212-A0E5-E7FF21B3814A}" srcOrd="0" destOrd="0" presId="urn:microsoft.com/office/officeart/2005/8/layout/hierarchy5"/>
    <dgm:cxn modelId="{AE8E387E-301C-4919-ADD3-2636758C17A8}" type="presOf" srcId="{DA83D7C3-AE84-4B1E-97B6-F6F9042222AA}" destId="{51573916-6C9B-4010-85F6-84D0896A4921}" srcOrd="0" destOrd="0" presId="urn:microsoft.com/office/officeart/2005/8/layout/hierarchy5"/>
    <dgm:cxn modelId="{F5F8B8EC-85A0-4380-9713-9F78B28F7F69}" srcId="{A805D517-7916-4957-B31C-52D14B1ACCA3}" destId="{FF5463A9-A6A7-4D7B-A9EA-975710AB355E}" srcOrd="1" destOrd="0" parTransId="{1F1294AC-3E37-49DE-B505-5EDB3856775B}" sibTransId="{D4F72920-E41A-44E8-BB5C-E6F007F26605}"/>
    <dgm:cxn modelId="{E775780B-8A71-48BF-A0C1-9150240607B2}" type="presOf" srcId="{DA83D7C3-AE84-4B1E-97B6-F6F9042222AA}" destId="{133C5157-334E-454A-B4A7-144B784AC9E5}" srcOrd="1" destOrd="0" presId="urn:microsoft.com/office/officeart/2005/8/layout/hierarchy5"/>
    <dgm:cxn modelId="{DD31D3FD-CC73-4E39-8119-CA4DBE0620D7}" srcId="{99C947AB-0FD7-4F11-9FFB-40ECEE2BAC22}" destId="{17FDAE9B-EFD8-4358-8599-6CB477C50921}" srcOrd="0" destOrd="0" parTransId="{A43EA1C3-E305-4059-ACF2-CA144A782417}" sibTransId="{59C9BD45-CCC6-4D0C-B48A-24E64A1FBDDF}"/>
    <dgm:cxn modelId="{0195D20D-2C04-41B5-97EB-B6D71217B083}" type="presOf" srcId="{FC1CC822-6480-4606-91F9-F755940DC9C1}" destId="{7BA6EBF8-A773-48CC-B808-A24C5D4275A3}" srcOrd="0" destOrd="0" presId="urn:microsoft.com/office/officeart/2005/8/layout/hierarchy5"/>
    <dgm:cxn modelId="{03BA9C23-ED16-4B35-B3EF-3CF7201C2478}" type="presOf" srcId="{A5037BE4-994E-4B2D-80A9-842C2E16055B}" destId="{5000B52C-E00D-4CA6-A552-F0D112D09034}" srcOrd="0" destOrd="0" presId="urn:microsoft.com/office/officeart/2005/8/layout/hierarchy5"/>
    <dgm:cxn modelId="{5FE61ED0-8F15-450D-B5EF-ABACA7057A5F}" type="presOf" srcId="{68993A89-39B1-4E82-94D1-90D5140F8DA1}" destId="{B20DBB97-D59F-4586-B962-064176C2678B}" srcOrd="1" destOrd="0" presId="urn:microsoft.com/office/officeart/2005/8/layout/hierarchy5"/>
    <dgm:cxn modelId="{23620F7F-218A-4422-A20B-4F4CAD42388F}" srcId="{99C947AB-0FD7-4F11-9FFB-40ECEE2BAC22}" destId="{68993A89-39B1-4E82-94D1-90D5140F8DA1}" srcOrd="3" destOrd="0" parTransId="{189991D8-D2E4-4DCB-BE1C-1BA3DEDB1B05}" sibTransId="{CDDBF7DC-6E03-4B46-B5EF-743E2266B300}"/>
    <dgm:cxn modelId="{9474ADD0-0CB5-4209-8EC5-42A7BC91ED5E}" type="presOf" srcId="{17FDAE9B-EFD8-4358-8599-6CB477C50921}" destId="{F8FC2486-8A07-4021-A534-13DF9B9A9A40}" srcOrd="0" destOrd="0" presId="urn:microsoft.com/office/officeart/2005/8/layout/hierarchy5"/>
    <dgm:cxn modelId="{A8BDC0C4-D97A-4E17-AC99-8CF7041F864C}" type="presOf" srcId="{97F18CC7-0917-4E07-9517-76DC88BBBAB6}" destId="{2C654AA3-C806-41D5-A28E-F8E6AC94981B}" srcOrd="0" destOrd="0" presId="urn:microsoft.com/office/officeart/2005/8/layout/hierarchy5"/>
    <dgm:cxn modelId="{F8699D48-BC7E-4C53-8E40-49C7ED4A6B18}" srcId="{A805D517-7916-4957-B31C-52D14B1ACCA3}" destId="{97F18CC7-0917-4E07-9517-76DC88BBBAB6}" srcOrd="0" destOrd="0" parTransId="{1C42C16C-1036-4360-B6C4-4E6C60311B11}" sibTransId="{AD319DA9-DF7D-476A-A598-16E4575F8B14}"/>
    <dgm:cxn modelId="{D551805D-8DBF-41F7-8567-268BEA1A1B07}" type="presOf" srcId="{1F1294AC-3E37-49DE-B505-5EDB3856775B}" destId="{7E9DDBB1-B7B2-4A2D-AEE2-1F5A5F9D9798}" srcOrd="0" destOrd="0" presId="urn:microsoft.com/office/officeart/2005/8/layout/hierarchy5"/>
    <dgm:cxn modelId="{4DC4C549-69C0-4E34-A4D4-F7FC4DE44BF6}" srcId="{99C947AB-0FD7-4F11-9FFB-40ECEE2BAC22}" destId="{A5037BE4-994E-4B2D-80A9-842C2E16055B}" srcOrd="1" destOrd="0" parTransId="{72E4EA58-840D-4326-A260-B56433E98610}" sibTransId="{1DB0A7AC-3FBE-4EE2-A4EF-959B3BB7A3D6}"/>
    <dgm:cxn modelId="{26383552-6254-4532-BE3B-D584551C39F2}" type="presOf" srcId="{A5037BE4-994E-4B2D-80A9-842C2E16055B}" destId="{CA8C4701-CC39-42E9-8E2D-A78B02D15875}" srcOrd="1" destOrd="0" presId="urn:microsoft.com/office/officeart/2005/8/layout/hierarchy5"/>
    <dgm:cxn modelId="{12F3F07C-4810-42D8-A753-1507F069E1D4}" type="presOf" srcId="{99C947AB-0FD7-4F11-9FFB-40ECEE2BAC22}" destId="{BAF15CE5-4242-40BD-9C89-855FC70403DC}" srcOrd="0" destOrd="0" presId="urn:microsoft.com/office/officeart/2005/8/layout/hierarchy5"/>
    <dgm:cxn modelId="{06498D54-D646-441A-8575-63AFF613ED0E}" type="presOf" srcId="{A805D517-7916-4957-B31C-52D14B1ACCA3}" destId="{5A7E156B-CD4B-45BE-ADE2-89097E2AE5D9}" srcOrd="0" destOrd="0" presId="urn:microsoft.com/office/officeart/2005/8/layout/hierarchy5"/>
    <dgm:cxn modelId="{4D347535-5B5A-48C1-9770-4CDC5C28DCBC}" srcId="{99C947AB-0FD7-4F11-9FFB-40ECEE2BAC22}" destId="{DA83D7C3-AE84-4B1E-97B6-F6F9042222AA}" srcOrd="2" destOrd="0" parTransId="{D5DAE327-ACB0-4A33-847F-4C4CDB4AE72C}" sibTransId="{4AACB6A5-9194-492D-A3A4-10102A37A23A}"/>
    <dgm:cxn modelId="{5C9283EC-6BC7-40DA-B271-BF5FEE229987}" type="presOf" srcId="{FC1CC822-6480-4606-91F9-F755940DC9C1}" destId="{9243BDC7-75F5-4C3A-BE40-A774A96D3A04}" srcOrd="1" destOrd="0" presId="urn:microsoft.com/office/officeart/2005/8/layout/hierarchy5"/>
    <dgm:cxn modelId="{292DAF07-EFA5-4D70-B522-0C46C2EF1A3C}" type="presOf" srcId="{1C42C16C-1036-4360-B6C4-4E6C60311B11}" destId="{E790E884-D468-4A66-986C-54A626071794}" srcOrd="0" destOrd="0" presId="urn:microsoft.com/office/officeart/2005/8/layout/hierarchy5"/>
    <dgm:cxn modelId="{E7A27F58-7710-475D-9953-67FCC3FE2D23}" srcId="{17FDAE9B-EFD8-4358-8599-6CB477C50921}" destId="{A805D517-7916-4957-B31C-52D14B1ACCA3}" srcOrd="0" destOrd="0" parTransId="{FC1CC822-6480-4606-91F9-F755940DC9C1}" sibTransId="{CAB44309-DE4C-431C-A30A-FA71DFDB2819}"/>
    <dgm:cxn modelId="{FD2D8CFD-C2B2-4D82-B495-9AD973844780}" type="presOf" srcId="{1C42C16C-1036-4360-B6C4-4E6C60311B11}" destId="{1CF219A0-E0EC-4183-A831-6082D563C378}" srcOrd="1" destOrd="0" presId="urn:microsoft.com/office/officeart/2005/8/layout/hierarchy5"/>
    <dgm:cxn modelId="{B0A69D71-5190-4133-8041-1CD01E291A69}" type="presOf" srcId="{1F1294AC-3E37-49DE-B505-5EDB3856775B}" destId="{87CE70C3-3C22-4714-A82A-23CA1C582110}" srcOrd="1" destOrd="0" presId="urn:microsoft.com/office/officeart/2005/8/layout/hierarchy5"/>
    <dgm:cxn modelId="{F0C4A7FD-F39C-4DC8-999A-A81EF3777C4F}" type="presParOf" srcId="{BAF15CE5-4242-40BD-9C89-855FC70403DC}" destId="{733BDA1A-1EDC-4A57-95B7-E001D697ABB9}" srcOrd="0" destOrd="0" presId="urn:microsoft.com/office/officeart/2005/8/layout/hierarchy5"/>
    <dgm:cxn modelId="{1D6410E2-AABF-4B01-84CB-9B85C6232298}" type="presParOf" srcId="{733BDA1A-1EDC-4A57-95B7-E001D697ABB9}" destId="{82DAD1BC-3A12-4536-82F9-7BA469F266D7}" srcOrd="0" destOrd="0" presId="urn:microsoft.com/office/officeart/2005/8/layout/hierarchy5"/>
    <dgm:cxn modelId="{C0BB24F2-719A-4DFC-BA98-4F198490BD13}" type="presParOf" srcId="{733BDA1A-1EDC-4A57-95B7-E001D697ABB9}" destId="{C19B79DF-BA27-49FF-AA83-38889C795257}" srcOrd="1" destOrd="0" presId="urn:microsoft.com/office/officeart/2005/8/layout/hierarchy5"/>
    <dgm:cxn modelId="{A67952A0-1ACD-43D9-90C1-394458042399}" type="presParOf" srcId="{C19B79DF-BA27-49FF-AA83-38889C795257}" destId="{08D6FEFD-65A9-44EE-B8C4-AB03757D477A}" srcOrd="0" destOrd="0" presId="urn:microsoft.com/office/officeart/2005/8/layout/hierarchy5"/>
    <dgm:cxn modelId="{AC5EFE74-B7E4-4FD8-985A-55CC7D2ED431}" type="presParOf" srcId="{08D6FEFD-65A9-44EE-B8C4-AB03757D477A}" destId="{F8FC2486-8A07-4021-A534-13DF9B9A9A40}" srcOrd="0" destOrd="0" presId="urn:microsoft.com/office/officeart/2005/8/layout/hierarchy5"/>
    <dgm:cxn modelId="{BA978C79-CD6A-4FE2-8515-1483832E7FEC}" type="presParOf" srcId="{08D6FEFD-65A9-44EE-B8C4-AB03757D477A}" destId="{6B567E72-100B-4B41-98BB-FE291728D00C}" srcOrd="1" destOrd="0" presId="urn:microsoft.com/office/officeart/2005/8/layout/hierarchy5"/>
    <dgm:cxn modelId="{A47CB476-7F45-4900-A53F-4203EAFEEF45}" type="presParOf" srcId="{6B567E72-100B-4B41-98BB-FE291728D00C}" destId="{7BA6EBF8-A773-48CC-B808-A24C5D4275A3}" srcOrd="0" destOrd="0" presId="urn:microsoft.com/office/officeart/2005/8/layout/hierarchy5"/>
    <dgm:cxn modelId="{135A82D9-5FE2-40F9-B31D-6E276B59E5B1}" type="presParOf" srcId="{7BA6EBF8-A773-48CC-B808-A24C5D4275A3}" destId="{9243BDC7-75F5-4C3A-BE40-A774A96D3A04}" srcOrd="0" destOrd="0" presId="urn:microsoft.com/office/officeart/2005/8/layout/hierarchy5"/>
    <dgm:cxn modelId="{0C5EEBFB-1651-4D9E-A003-139579FB8A47}" type="presParOf" srcId="{6B567E72-100B-4B41-98BB-FE291728D00C}" destId="{F26B3388-90C4-4CE7-B095-ACDF96B526B5}" srcOrd="1" destOrd="0" presId="urn:microsoft.com/office/officeart/2005/8/layout/hierarchy5"/>
    <dgm:cxn modelId="{C0B4A4FB-C9C1-4556-B8BF-277BDAE27FE3}" type="presParOf" srcId="{F26B3388-90C4-4CE7-B095-ACDF96B526B5}" destId="{5A7E156B-CD4B-45BE-ADE2-89097E2AE5D9}" srcOrd="0" destOrd="0" presId="urn:microsoft.com/office/officeart/2005/8/layout/hierarchy5"/>
    <dgm:cxn modelId="{A0C1AF71-4420-4BDC-B87C-344A32290E0C}" type="presParOf" srcId="{F26B3388-90C4-4CE7-B095-ACDF96B526B5}" destId="{C24AE2AA-3AB8-49B7-9DCE-87EBF1C4F132}" srcOrd="1" destOrd="0" presId="urn:microsoft.com/office/officeart/2005/8/layout/hierarchy5"/>
    <dgm:cxn modelId="{94ED39DE-9D91-41EB-99EC-15308C927B5F}" type="presParOf" srcId="{C24AE2AA-3AB8-49B7-9DCE-87EBF1C4F132}" destId="{E790E884-D468-4A66-986C-54A626071794}" srcOrd="0" destOrd="0" presId="urn:microsoft.com/office/officeart/2005/8/layout/hierarchy5"/>
    <dgm:cxn modelId="{C1BB53D6-251E-4397-89E1-B763FC58194B}" type="presParOf" srcId="{E790E884-D468-4A66-986C-54A626071794}" destId="{1CF219A0-E0EC-4183-A831-6082D563C378}" srcOrd="0" destOrd="0" presId="urn:microsoft.com/office/officeart/2005/8/layout/hierarchy5"/>
    <dgm:cxn modelId="{3717A14D-B63D-4AB6-A00B-64F9317A932D}" type="presParOf" srcId="{C24AE2AA-3AB8-49B7-9DCE-87EBF1C4F132}" destId="{C6F43168-F00C-4873-BB67-D0F7D5C8F271}" srcOrd="1" destOrd="0" presId="urn:microsoft.com/office/officeart/2005/8/layout/hierarchy5"/>
    <dgm:cxn modelId="{F1D31826-2F1D-4165-A102-8247A9226683}" type="presParOf" srcId="{C6F43168-F00C-4873-BB67-D0F7D5C8F271}" destId="{2C654AA3-C806-41D5-A28E-F8E6AC94981B}" srcOrd="0" destOrd="0" presId="urn:microsoft.com/office/officeart/2005/8/layout/hierarchy5"/>
    <dgm:cxn modelId="{24E93546-CD07-4D21-9F73-60BEA811E4A0}" type="presParOf" srcId="{C6F43168-F00C-4873-BB67-D0F7D5C8F271}" destId="{1C7210F9-F9FB-4000-8ED4-AC72F1C382DF}" srcOrd="1" destOrd="0" presId="urn:microsoft.com/office/officeart/2005/8/layout/hierarchy5"/>
    <dgm:cxn modelId="{25671949-F735-4C4E-B28F-CD48D55AD0E9}" type="presParOf" srcId="{C24AE2AA-3AB8-49B7-9DCE-87EBF1C4F132}" destId="{7E9DDBB1-B7B2-4A2D-AEE2-1F5A5F9D9798}" srcOrd="2" destOrd="0" presId="urn:microsoft.com/office/officeart/2005/8/layout/hierarchy5"/>
    <dgm:cxn modelId="{38A59ECF-BCC4-4C05-9DA8-757CEA204CD2}" type="presParOf" srcId="{7E9DDBB1-B7B2-4A2D-AEE2-1F5A5F9D9798}" destId="{87CE70C3-3C22-4714-A82A-23CA1C582110}" srcOrd="0" destOrd="0" presId="urn:microsoft.com/office/officeart/2005/8/layout/hierarchy5"/>
    <dgm:cxn modelId="{9B90739A-E5A6-4936-8A2F-1794B9228432}" type="presParOf" srcId="{C24AE2AA-3AB8-49B7-9DCE-87EBF1C4F132}" destId="{4EE24EC6-0BC1-4A3A-B324-62EA1B17EFE4}" srcOrd="3" destOrd="0" presId="urn:microsoft.com/office/officeart/2005/8/layout/hierarchy5"/>
    <dgm:cxn modelId="{E0E0916B-7B31-4DC7-B9A4-342FDFFB9D6F}" type="presParOf" srcId="{4EE24EC6-0BC1-4A3A-B324-62EA1B17EFE4}" destId="{8975FD68-97E3-4212-A0E5-E7FF21B3814A}" srcOrd="0" destOrd="0" presId="urn:microsoft.com/office/officeart/2005/8/layout/hierarchy5"/>
    <dgm:cxn modelId="{3936F9CD-2BDE-4230-9100-F09237BA224F}" type="presParOf" srcId="{4EE24EC6-0BC1-4A3A-B324-62EA1B17EFE4}" destId="{B2B5F136-2F9A-4534-A3D4-97804A39E4D9}" srcOrd="1" destOrd="0" presId="urn:microsoft.com/office/officeart/2005/8/layout/hierarchy5"/>
    <dgm:cxn modelId="{0D4601B8-AED0-492A-B217-25EF564B841E}" type="presParOf" srcId="{BAF15CE5-4242-40BD-9C89-855FC70403DC}" destId="{F89690D8-47EF-44BA-BB8E-507F8326AAB6}" srcOrd="1" destOrd="0" presId="urn:microsoft.com/office/officeart/2005/8/layout/hierarchy5"/>
    <dgm:cxn modelId="{FB71DBA3-9E5F-4904-AE14-E1E0C8DC35D1}" type="presParOf" srcId="{F89690D8-47EF-44BA-BB8E-507F8326AAB6}" destId="{DB41BC30-BCA6-4BF8-827D-E4F62DBBDB14}" srcOrd="0" destOrd="0" presId="urn:microsoft.com/office/officeart/2005/8/layout/hierarchy5"/>
    <dgm:cxn modelId="{9FC49FB2-13EB-4425-9955-F30307C0B8BD}" type="presParOf" srcId="{DB41BC30-BCA6-4BF8-827D-E4F62DBBDB14}" destId="{5000B52C-E00D-4CA6-A552-F0D112D09034}" srcOrd="0" destOrd="0" presId="urn:microsoft.com/office/officeart/2005/8/layout/hierarchy5"/>
    <dgm:cxn modelId="{C29A60EF-D0FB-45C5-932E-FB6337527BD5}" type="presParOf" srcId="{DB41BC30-BCA6-4BF8-827D-E4F62DBBDB14}" destId="{CA8C4701-CC39-42E9-8E2D-A78B02D15875}" srcOrd="1" destOrd="0" presId="urn:microsoft.com/office/officeart/2005/8/layout/hierarchy5"/>
    <dgm:cxn modelId="{2E488C27-E0F0-4806-BE5F-E1418E1EEDD3}" type="presParOf" srcId="{F89690D8-47EF-44BA-BB8E-507F8326AAB6}" destId="{45D15637-55DB-4502-BC47-732DFB14D8DD}" srcOrd="1" destOrd="0" presId="urn:microsoft.com/office/officeart/2005/8/layout/hierarchy5"/>
    <dgm:cxn modelId="{CED081ED-DF89-4643-8E7E-46B08582D436}" type="presParOf" srcId="{45D15637-55DB-4502-BC47-732DFB14D8DD}" destId="{6E5CDAD0-A09E-426E-AC5A-80AC9A561320}" srcOrd="0" destOrd="0" presId="urn:microsoft.com/office/officeart/2005/8/layout/hierarchy5"/>
    <dgm:cxn modelId="{50D91234-3B23-4F00-97FD-112D0988FA7D}" type="presParOf" srcId="{F89690D8-47EF-44BA-BB8E-507F8326AAB6}" destId="{0C2CF1B5-36F7-49F2-8CDC-7494F8DE34DF}" srcOrd="2" destOrd="0" presId="urn:microsoft.com/office/officeart/2005/8/layout/hierarchy5"/>
    <dgm:cxn modelId="{964AFA8E-7959-4AC5-AD9F-B05AB96D7939}" type="presParOf" srcId="{0C2CF1B5-36F7-49F2-8CDC-7494F8DE34DF}" destId="{51573916-6C9B-4010-85F6-84D0896A4921}" srcOrd="0" destOrd="0" presId="urn:microsoft.com/office/officeart/2005/8/layout/hierarchy5"/>
    <dgm:cxn modelId="{7363F9CB-CBC4-4CAA-9426-E53A005E5E74}" type="presParOf" srcId="{0C2CF1B5-36F7-49F2-8CDC-7494F8DE34DF}" destId="{133C5157-334E-454A-B4A7-144B784AC9E5}" srcOrd="1" destOrd="0" presId="urn:microsoft.com/office/officeart/2005/8/layout/hierarchy5"/>
    <dgm:cxn modelId="{BC8D9D9D-F17F-4574-80D4-618D8CC18EA4}" type="presParOf" srcId="{F89690D8-47EF-44BA-BB8E-507F8326AAB6}" destId="{66E9D6B5-82A0-4F4B-A9F1-5B25BAD348E4}" srcOrd="3" destOrd="0" presId="urn:microsoft.com/office/officeart/2005/8/layout/hierarchy5"/>
    <dgm:cxn modelId="{3F4CBCB7-70C6-4B01-B3A9-F195670B2F8A}" type="presParOf" srcId="{66E9D6B5-82A0-4F4B-A9F1-5B25BAD348E4}" destId="{3D5C7C62-FF47-4893-A51E-7D0EE668262E}" srcOrd="0" destOrd="0" presId="urn:microsoft.com/office/officeart/2005/8/layout/hierarchy5"/>
    <dgm:cxn modelId="{D5008A81-6890-46B0-AEA1-70FB5B8C9CD9}" type="presParOf" srcId="{F89690D8-47EF-44BA-BB8E-507F8326AAB6}" destId="{C3809EC6-9AC7-4EEB-ADA5-7A8A99B56562}" srcOrd="4" destOrd="0" presId="urn:microsoft.com/office/officeart/2005/8/layout/hierarchy5"/>
    <dgm:cxn modelId="{712682A6-E953-4119-8880-C1FB37A017CE}" type="presParOf" srcId="{C3809EC6-9AC7-4EEB-ADA5-7A8A99B56562}" destId="{6BF05AC3-1B7C-46F4-82D6-7BE305D25F85}" srcOrd="0" destOrd="0" presId="urn:microsoft.com/office/officeart/2005/8/layout/hierarchy5"/>
    <dgm:cxn modelId="{869AE2F0-BA8E-4A80-9BBB-0AFB9BB4A289}" type="presParOf" srcId="{C3809EC6-9AC7-4EEB-ADA5-7A8A99B56562}" destId="{B20DBB97-D59F-4586-B962-064176C2678B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FA7F3B-0101-4156-B810-1630416B45D5}">
      <dsp:nvSpPr>
        <dsp:cNvPr id="0" name=""/>
        <dsp:cNvSpPr/>
      </dsp:nvSpPr>
      <dsp:spPr>
        <a:xfrm>
          <a:off x="4473788" y="745025"/>
          <a:ext cx="2580463" cy="3123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262"/>
              </a:lnTo>
              <a:lnTo>
                <a:pt x="2580463" y="156262"/>
              </a:lnTo>
              <a:lnTo>
                <a:pt x="2580463" y="312331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C23DCB-FF95-4272-886D-20DB38B965B0}">
      <dsp:nvSpPr>
        <dsp:cNvPr id="0" name=""/>
        <dsp:cNvSpPr/>
      </dsp:nvSpPr>
      <dsp:spPr>
        <a:xfrm>
          <a:off x="5560446" y="2855869"/>
          <a:ext cx="222956" cy="17390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9057"/>
              </a:lnTo>
              <a:lnTo>
                <a:pt x="222956" y="1739057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9D7E16-1F73-4966-B664-22678D6A785F}">
      <dsp:nvSpPr>
        <dsp:cNvPr id="0" name=""/>
        <dsp:cNvSpPr/>
      </dsp:nvSpPr>
      <dsp:spPr>
        <a:xfrm>
          <a:off x="5560446" y="2855869"/>
          <a:ext cx="222956" cy="6837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3731"/>
              </a:lnTo>
              <a:lnTo>
                <a:pt x="222956" y="683731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F9F9CE-4BF9-4FA3-B582-C48F0A69BF9D}">
      <dsp:nvSpPr>
        <dsp:cNvPr id="0" name=""/>
        <dsp:cNvSpPr/>
      </dsp:nvSpPr>
      <dsp:spPr>
        <a:xfrm>
          <a:off x="5255740" y="1800544"/>
          <a:ext cx="899256" cy="312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069"/>
              </a:lnTo>
              <a:lnTo>
                <a:pt x="899256" y="156069"/>
              </a:lnTo>
              <a:lnTo>
                <a:pt x="899256" y="312138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4C63ED-545C-4B6D-AD8B-0F6333FFA207}">
      <dsp:nvSpPr>
        <dsp:cNvPr id="0" name=""/>
        <dsp:cNvSpPr/>
      </dsp:nvSpPr>
      <dsp:spPr>
        <a:xfrm>
          <a:off x="4356483" y="1800544"/>
          <a:ext cx="899256" cy="312138"/>
        </a:xfrm>
        <a:custGeom>
          <a:avLst/>
          <a:gdLst/>
          <a:ahLst/>
          <a:cxnLst/>
          <a:rect l="0" t="0" r="0" b="0"/>
          <a:pathLst>
            <a:path>
              <a:moveTo>
                <a:pt x="899256" y="0"/>
              </a:moveTo>
              <a:lnTo>
                <a:pt x="899256" y="156069"/>
              </a:lnTo>
              <a:lnTo>
                <a:pt x="0" y="156069"/>
              </a:lnTo>
              <a:lnTo>
                <a:pt x="0" y="312138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DCEF7A-CB10-4C56-9596-FD83E96E663F}">
      <dsp:nvSpPr>
        <dsp:cNvPr id="0" name=""/>
        <dsp:cNvSpPr/>
      </dsp:nvSpPr>
      <dsp:spPr>
        <a:xfrm>
          <a:off x="4473788" y="745025"/>
          <a:ext cx="781951" cy="3123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262"/>
              </a:lnTo>
              <a:lnTo>
                <a:pt x="781951" y="156262"/>
              </a:lnTo>
              <a:lnTo>
                <a:pt x="781951" y="312331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B5827C-36B4-426D-ACEE-BDFA949B7FDF}">
      <dsp:nvSpPr>
        <dsp:cNvPr id="0" name=""/>
        <dsp:cNvSpPr/>
      </dsp:nvSpPr>
      <dsp:spPr>
        <a:xfrm>
          <a:off x="3457227" y="745025"/>
          <a:ext cx="1016560" cy="312331"/>
        </a:xfrm>
        <a:custGeom>
          <a:avLst/>
          <a:gdLst/>
          <a:ahLst/>
          <a:cxnLst/>
          <a:rect l="0" t="0" r="0" b="0"/>
          <a:pathLst>
            <a:path>
              <a:moveTo>
                <a:pt x="1016560" y="0"/>
              </a:moveTo>
              <a:lnTo>
                <a:pt x="1016560" y="156262"/>
              </a:lnTo>
              <a:lnTo>
                <a:pt x="0" y="156262"/>
              </a:lnTo>
              <a:lnTo>
                <a:pt x="0" y="312331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F1DBBC-A0D3-44B7-9F34-F48E9D90D37F}">
      <dsp:nvSpPr>
        <dsp:cNvPr id="0" name=""/>
        <dsp:cNvSpPr/>
      </dsp:nvSpPr>
      <dsp:spPr>
        <a:xfrm>
          <a:off x="1658715" y="745025"/>
          <a:ext cx="2815072" cy="312331"/>
        </a:xfrm>
        <a:custGeom>
          <a:avLst/>
          <a:gdLst/>
          <a:ahLst/>
          <a:cxnLst/>
          <a:rect l="0" t="0" r="0" b="0"/>
          <a:pathLst>
            <a:path>
              <a:moveTo>
                <a:pt x="2815072" y="0"/>
              </a:moveTo>
              <a:lnTo>
                <a:pt x="2815072" y="156262"/>
              </a:lnTo>
              <a:lnTo>
                <a:pt x="0" y="156262"/>
              </a:lnTo>
              <a:lnTo>
                <a:pt x="0" y="312331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08A6F8-748E-4582-80E4-D1725DBBC9AD}">
      <dsp:nvSpPr>
        <dsp:cNvPr id="0" name=""/>
        <dsp:cNvSpPr/>
      </dsp:nvSpPr>
      <dsp:spPr>
        <a:xfrm>
          <a:off x="3730601" y="1838"/>
          <a:ext cx="1486373" cy="74318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PServer</a:t>
          </a:r>
          <a:endParaRPr lang="en-US" sz="1500" kern="1200" dirty="0"/>
        </a:p>
      </dsp:txBody>
      <dsp:txXfrm>
        <a:off x="3730601" y="1838"/>
        <a:ext cx="1486373" cy="743186"/>
      </dsp:txXfrm>
    </dsp:sp>
    <dsp:sp modelId="{BA833D28-BE1A-4267-BD8D-DEDAF0883242}">
      <dsp:nvSpPr>
        <dsp:cNvPr id="0" name=""/>
        <dsp:cNvSpPr/>
      </dsp:nvSpPr>
      <dsp:spPr>
        <a:xfrm>
          <a:off x="915529" y="1057357"/>
          <a:ext cx="1486373" cy="743186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PServer</a:t>
          </a:r>
          <a:r>
            <a:rPr lang="el-GR" sz="1500" kern="1200" dirty="0" smtClean="0"/>
            <a:t> &amp; Ερευνητικά Έργα</a:t>
          </a:r>
          <a:endParaRPr lang="en-US" sz="1500" kern="1200" dirty="0"/>
        </a:p>
      </dsp:txBody>
      <dsp:txXfrm>
        <a:off x="915529" y="1057357"/>
        <a:ext cx="1486373" cy="743186"/>
      </dsp:txXfrm>
    </dsp:sp>
    <dsp:sp modelId="{CDC24264-7E7F-478A-BCB2-9E3B8438BF80}">
      <dsp:nvSpPr>
        <dsp:cNvPr id="0" name=""/>
        <dsp:cNvSpPr/>
      </dsp:nvSpPr>
      <dsp:spPr>
        <a:xfrm>
          <a:off x="2714041" y="1057357"/>
          <a:ext cx="1486373" cy="74318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 smtClean="0"/>
            <a:t>Ατομικά Μοντέλα Χρηστών</a:t>
          </a:r>
          <a:endParaRPr lang="en-US" sz="1500" kern="1200" dirty="0"/>
        </a:p>
      </dsp:txBody>
      <dsp:txXfrm>
        <a:off x="2714041" y="1057357"/>
        <a:ext cx="1486373" cy="743186"/>
      </dsp:txXfrm>
    </dsp:sp>
    <dsp:sp modelId="{0F119FF6-3BB4-4CD5-A5E7-158617327840}">
      <dsp:nvSpPr>
        <dsp:cNvPr id="0" name=""/>
        <dsp:cNvSpPr/>
      </dsp:nvSpPr>
      <dsp:spPr>
        <a:xfrm>
          <a:off x="4512553" y="1057357"/>
          <a:ext cx="1486373" cy="74318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 smtClean="0"/>
            <a:t>Συλλογικά Μοντέλα Χρηστών</a:t>
          </a:r>
          <a:endParaRPr lang="en-US" sz="1500" kern="1200" dirty="0"/>
        </a:p>
      </dsp:txBody>
      <dsp:txXfrm>
        <a:off x="4512553" y="1057357"/>
        <a:ext cx="1486373" cy="743186"/>
      </dsp:txXfrm>
    </dsp:sp>
    <dsp:sp modelId="{0119E49D-85E2-4DE4-A848-879AC7833770}">
      <dsp:nvSpPr>
        <dsp:cNvPr id="0" name=""/>
        <dsp:cNvSpPr/>
      </dsp:nvSpPr>
      <dsp:spPr>
        <a:xfrm>
          <a:off x="3613297" y="2112682"/>
          <a:ext cx="1486373" cy="74318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 smtClean="0"/>
            <a:t>Στερεότυπα Χρήσης</a:t>
          </a:r>
          <a:endParaRPr lang="en-US" sz="1500" kern="1200" dirty="0"/>
        </a:p>
      </dsp:txBody>
      <dsp:txXfrm>
        <a:off x="3613297" y="2112682"/>
        <a:ext cx="1486373" cy="743186"/>
      </dsp:txXfrm>
    </dsp:sp>
    <dsp:sp modelId="{E41000C4-F367-4258-B37D-07FCE62900ED}">
      <dsp:nvSpPr>
        <dsp:cNvPr id="0" name=""/>
        <dsp:cNvSpPr/>
      </dsp:nvSpPr>
      <dsp:spPr>
        <a:xfrm>
          <a:off x="5411809" y="2112682"/>
          <a:ext cx="1486373" cy="74318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 smtClean="0"/>
            <a:t>Εύρεση Κοινότητων</a:t>
          </a:r>
          <a:endParaRPr lang="en-US" sz="1500" kern="1200" dirty="0"/>
        </a:p>
      </dsp:txBody>
      <dsp:txXfrm>
        <a:off x="5411809" y="2112682"/>
        <a:ext cx="1486373" cy="743186"/>
      </dsp:txXfrm>
    </dsp:sp>
    <dsp:sp modelId="{405607A7-D18B-41CD-AADA-B1820F743450}">
      <dsp:nvSpPr>
        <dsp:cNvPr id="0" name=""/>
        <dsp:cNvSpPr/>
      </dsp:nvSpPr>
      <dsp:spPr>
        <a:xfrm>
          <a:off x="5783402" y="3168007"/>
          <a:ext cx="1486373" cy="74318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 smtClean="0"/>
            <a:t>Χρηστών</a:t>
          </a:r>
          <a:endParaRPr lang="en-US" sz="1500" kern="1200" dirty="0"/>
        </a:p>
      </dsp:txBody>
      <dsp:txXfrm>
        <a:off x="5783402" y="3168007"/>
        <a:ext cx="1486373" cy="743186"/>
      </dsp:txXfrm>
    </dsp:sp>
    <dsp:sp modelId="{D78E91B9-E0BA-49CE-AD05-5D6AF2671758}">
      <dsp:nvSpPr>
        <dsp:cNvPr id="0" name=""/>
        <dsp:cNvSpPr/>
      </dsp:nvSpPr>
      <dsp:spPr>
        <a:xfrm>
          <a:off x="5783402" y="4223333"/>
          <a:ext cx="1486373" cy="74318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 smtClean="0"/>
            <a:t>Χαρακτηριστικών</a:t>
          </a:r>
          <a:endParaRPr lang="en-US" sz="1500" kern="1200" dirty="0"/>
        </a:p>
      </dsp:txBody>
      <dsp:txXfrm>
        <a:off x="5783402" y="4223333"/>
        <a:ext cx="1486373" cy="743186"/>
      </dsp:txXfrm>
    </dsp:sp>
    <dsp:sp modelId="{CCA64FB2-F6A9-4DD0-8313-446784E3063C}">
      <dsp:nvSpPr>
        <dsp:cNvPr id="0" name=""/>
        <dsp:cNvSpPr/>
      </dsp:nvSpPr>
      <dsp:spPr>
        <a:xfrm>
          <a:off x="6311065" y="1057357"/>
          <a:ext cx="1486373" cy="743186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 smtClean="0"/>
            <a:t>Μελλοντικές Επεκτάσεις</a:t>
          </a:r>
          <a:endParaRPr lang="en-US" sz="1500" kern="1200" dirty="0"/>
        </a:p>
      </dsp:txBody>
      <dsp:txXfrm>
        <a:off x="6311065" y="1057357"/>
        <a:ext cx="1486373" cy="74318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AD24BB-C4A2-4440-8BE4-AF64B4CC5CA6}">
      <dsp:nvSpPr>
        <dsp:cNvPr id="0" name=""/>
        <dsp:cNvSpPr/>
      </dsp:nvSpPr>
      <dsp:spPr>
        <a:xfrm>
          <a:off x="1321056" y="824071"/>
          <a:ext cx="588362" cy="588362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GPP</a:t>
          </a:r>
          <a:endParaRPr lang="en-US" sz="1400" kern="1200" dirty="0"/>
        </a:p>
      </dsp:txBody>
      <dsp:txXfrm>
        <a:off x="1321056" y="824071"/>
        <a:ext cx="588362" cy="588362"/>
      </dsp:txXfrm>
    </dsp:sp>
    <dsp:sp modelId="{CC1931A3-4212-442A-9530-218AEDBC2E65}">
      <dsp:nvSpPr>
        <dsp:cNvPr id="0" name=""/>
        <dsp:cNvSpPr/>
      </dsp:nvSpPr>
      <dsp:spPr>
        <a:xfrm rot="16200000">
          <a:off x="1556092" y="582643"/>
          <a:ext cx="124387" cy="2000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6200000">
        <a:off x="1556092" y="582643"/>
        <a:ext cx="124387" cy="200043"/>
      </dsp:txXfrm>
    </dsp:sp>
    <dsp:sp modelId="{56C86EAD-9A87-49E0-B6B0-BD6F1719A192}">
      <dsp:nvSpPr>
        <dsp:cNvPr id="0" name=""/>
        <dsp:cNvSpPr/>
      </dsp:nvSpPr>
      <dsp:spPr>
        <a:xfrm>
          <a:off x="1321056" y="1015"/>
          <a:ext cx="588362" cy="588362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PBS</a:t>
          </a:r>
          <a:endParaRPr lang="en-US" sz="1400" kern="1200" dirty="0"/>
        </a:p>
      </dsp:txBody>
      <dsp:txXfrm>
        <a:off x="1321056" y="1015"/>
        <a:ext cx="588362" cy="588362"/>
      </dsp:txXfrm>
    </dsp:sp>
    <dsp:sp modelId="{9BE71EFF-9371-4BA8-A688-F56715B73744}">
      <dsp:nvSpPr>
        <dsp:cNvPr id="0" name=""/>
        <dsp:cNvSpPr/>
      </dsp:nvSpPr>
      <dsp:spPr>
        <a:xfrm rot="1800000">
          <a:off x="1906388" y="1222235"/>
          <a:ext cx="124387" cy="2000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255545"/>
            <a:satOff val="-4787"/>
            <a:lumOff val="1403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800000">
        <a:off x="1906388" y="1222235"/>
        <a:ext cx="124387" cy="200043"/>
      </dsp:txXfrm>
    </dsp:sp>
    <dsp:sp modelId="{F7ED6A19-0199-4936-BC57-FDB4F21761F1}">
      <dsp:nvSpPr>
        <dsp:cNvPr id="0" name=""/>
        <dsp:cNvSpPr/>
      </dsp:nvSpPr>
      <dsp:spPr>
        <a:xfrm>
          <a:off x="2033843" y="1235599"/>
          <a:ext cx="588362" cy="588362"/>
        </a:xfrm>
        <a:prstGeom prst="ellipse">
          <a:avLst/>
        </a:prstGeom>
        <a:solidFill>
          <a:schemeClr val="accent2">
            <a:shade val="80000"/>
            <a:hueOff val="-255549"/>
            <a:satOff val="-5015"/>
            <a:lumOff val="1530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PNS</a:t>
          </a:r>
          <a:endParaRPr lang="en-US" sz="1400" kern="1200" dirty="0"/>
        </a:p>
      </dsp:txBody>
      <dsp:txXfrm>
        <a:off x="2033843" y="1235599"/>
        <a:ext cx="588362" cy="588362"/>
      </dsp:txXfrm>
    </dsp:sp>
    <dsp:sp modelId="{EA7E0762-707B-404C-84C7-0351869B9A8B}">
      <dsp:nvSpPr>
        <dsp:cNvPr id="0" name=""/>
        <dsp:cNvSpPr/>
      </dsp:nvSpPr>
      <dsp:spPr>
        <a:xfrm rot="9000000">
          <a:off x="1199698" y="1222235"/>
          <a:ext cx="124387" cy="2000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511089"/>
            <a:satOff val="-9575"/>
            <a:lumOff val="2807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9000000">
        <a:off x="1199698" y="1222235"/>
        <a:ext cx="124387" cy="200043"/>
      </dsp:txXfrm>
    </dsp:sp>
    <dsp:sp modelId="{DC988EA1-1ED8-4348-9675-0F3D1C1B007B}">
      <dsp:nvSpPr>
        <dsp:cNvPr id="0" name=""/>
        <dsp:cNvSpPr/>
      </dsp:nvSpPr>
      <dsp:spPr>
        <a:xfrm>
          <a:off x="608268" y="1235599"/>
          <a:ext cx="588362" cy="588362"/>
        </a:xfrm>
        <a:prstGeom prst="ellipse">
          <a:avLst/>
        </a:prstGeom>
        <a:solidFill>
          <a:schemeClr val="accent2">
            <a:shade val="80000"/>
            <a:hueOff val="-511097"/>
            <a:satOff val="-10030"/>
            <a:lumOff val="30614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PCS</a:t>
          </a:r>
          <a:endParaRPr lang="en-US" sz="1400" kern="1200" dirty="0"/>
        </a:p>
      </dsp:txBody>
      <dsp:txXfrm>
        <a:off x="608268" y="1235599"/>
        <a:ext cx="588362" cy="58836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A2F420-91E2-4FF3-8696-A80DB944BEF4}">
      <dsp:nvSpPr>
        <dsp:cNvPr id="0" name=""/>
        <dsp:cNvSpPr/>
      </dsp:nvSpPr>
      <dsp:spPr>
        <a:xfrm>
          <a:off x="2569524" y="1805355"/>
          <a:ext cx="1283182" cy="1283182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>
              <a:solidFill>
                <a:schemeClr val="bg1"/>
              </a:solidFill>
            </a:rPr>
            <a:t>Ατομικά Μοντέλα Χρηστών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2569524" y="1805355"/>
        <a:ext cx="1283182" cy="1283182"/>
      </dsp:txXfrm>
    </dsp:sp>
    <dsp:sp modelId="{A0347D78-0DA0-4BB9-A885-684399201863}">
      <dsp:nvSpPr>
        <dsp:cNvPr id="0" name=""/>
        <dsp:cNvSpPr/>
      </dsp:nvSpPr>
      <dsp:spPr>
        <a:xfrm rot="8579452">
          <a:off x="666923" y="3372172"/>
          <a:ext cx="2148417" cy="365707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EFCEB7-BAC0-404D-ACEF-DA7F9BE96459}">
      <dsp:nvSpPr>
        <dsp:cNvPr id="0" name=""/>
        <dsp:cNvSpPr/>
      </dsp:nvSpPr>
      <dsp:spPr>
        <a:xfrm>
          <a:off x="97698" y="3715744"/>
          <a:ext cx="1571272" cy="97178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Cookies</a:t>
          </a:r>
          <a:endParaRPr lang="en-US" sz="1800" kern="1200" dirty="0"/>
        </a:p>
      </dsp:txBody>
      <dsp:txXfrm>
        <a:off x="97698" y="3715744"/>
        <a:ext cx="1571272" cy="971785"/>
      </dsp:txXfrm>
    </dsp:sp>
    <dsp:sp modelId="{33161605-3846-4D30-AB11-2B2C4CCF794C}">
      <dsp:nvSpPr>
        <dsp:cNvPr id="0" name=""/>
        <dsp:cNvSpPr/>
      </dsp:nvSpPr>
      <dsp:spPr>
        <a:xfrm rot="10310007">
          <a:off x="776969" y="2490764"/>
          <a:ext cx="1709256" cy="365707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1F207A-08D1-4329-B01B-B2B8DE948A11}">
      <dsp:nvSpPr>
        <dsp:cNvPr id="0" name=""/>
        <dsp:cNvSpPr/>
      </dsp:nvSpPr>
      <dsp:spPr>
        <a:xfrm>
          <a:off x="0" y="2309125"/>
          <a:ext cx="1571272" cy="97178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Ερωτηματολόγιο Εγγραφής (</a:t>
          </a:r>
          <a:r>
            <a:rPr lang="en-US" sz="1800" kern="1200" dirty="0" smtClean="0"/>
            <a:t>attributes)</a:t>
          </a:r>
          <a:endParaRPr lang="en-US" sz="1800" kern="1200" dirty="0"/>
        </a:p>
      </dsp:txBody>
      <dsp:txXfrm>
        <a:off x="0" y="2309125"/>
        <a:ext cx="1571272" cy="971785"/>
      </dsp:txXfrm>
    </dsp:sp>
    <dsp:sp modelId="{A8607960-554C-4CAD-826E-474DBCEFB8FC}">
      <dsp:nvSpPr>
        <dsp:cNvPr id="0" name=""/>
        <dsp:cNvSpPr/>
      </dsp:nvSpPr>
      <dsp:spPr>
        <a:xfrm rot="12193895">
          <a:off x="825671" y="1620651"/>
          <a:ext cx="1772931" cy="365707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7C3369-C046-4174-854F-91D4F0124174}">
      <dsp:nvSpPr>
        <dsp:cNvPr id="0" name=""/>
        <dsp:cNvSpPr/>
      </dsp:nvSpPr>
      <dsp:spPr>
        <a:xfrm>
          <a:off x="111911" y="967947"/>
          <a:ext cx="1571272" cy="97178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Ενημέρωση ατομικού μοντέλου (</a:t>
          </a:r>
          <a:r>
            <a:rPr lang="en-US" sz="1600" kern="1200" dirty="0" smtClean="0"/>
            <a:t>features)</a:t>
          </a:r>
          <a:endParaRPr lang="en-US" sz="1600" kern="1200" dirty="0"/>
        </a:p>
      </dsp:txBody>
      <dsp:txXfrm>
        <a:off x="111911" y="967947"/>
        <a:ext cx="1571272" cy="971785"/>
      </dsp:txXfrm>
    </dsp:sp>
    <dsp:sp modelId="{3455B468-73F5-49D2-8A12-3A1676718CC8}">
      <dsp:nvSpPr>
        <dsp:cNvPr id="0" name=""/>
        <dsp:cNvSpPr/>
      </dsp:nvSpPr>
      <dsp:spPr>
        <a:xfrm rot="5716563">
          <a:off x="2647766" y="3411441"/>
          <a:ext cx="914794" cy="365707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EDF272-A140-4A70-8600-F824BD430773}">
      <dsp:nvSpPr>
        <dsp:cNvPr id="0" name=""/>
        <dsp:cNvSpPr/>
      </dsp:nvSpPr>
      <dsp:spPr>
        <a:xfrm>
          <a:off x="2277467" y="3563861"/>
          <a:ext cx="1571272" cy="97178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Ρητή καταγραφή προτιμήσεων</a:t>
          </a:r>
          <a:endParaRPr lang="en-US" sz="1600" kern="1200" dirty="0"/>
        </a:p>
      </dsp:txBody>
      <dsp:txXfrm>
        <a:off x="2277467" y="3563861"/>
        <a:ext cx="1571272" cy="97178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6939323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0" y="0"/>
            <a:ext cx="9144000" cy="46913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cxnSp>
        <p:nvCxnSpPr>
          <p:cNvPr id="9" name="Shape 9"/>
          <p:cNvCxnSpPr/>
          <p:nvPr/>
        </p:nvCxnSpPr>
        <p:spPr>
          <a:xfrm>
            <a:off x="0" y="4662139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2490375"/>
            <a:ext cx="7772400" cy="219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4572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685800" y="4836035"/>
            <a:ext cx="7772400" cy="103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ITLE_AND_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0" y="0"/>
            <a:ext cx="9144000" cy="1532999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cxnSp>
        <p:nvCxnSpPr>
          <p:cNvPr id="14" name="Shape 14"/>
          <p:cNvCxnSpPr/>
          <p:nvPr/>
        </p:nvCxnSpPr>
        <p:spPr>
          <a:xfrm>
            <a:off x="0" y="1503833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defRPr sz="3600"/>
            </a:lvl1pPr>
            <a:lvl2pPr rtl="0">
              <a:defRPr sz="3600"/>
            </a:lvl2pPr>
            <a:lvl3pPr rtl="0">
              <a:defRPr sz="3600"/>
            </a:lvl3pPr>
            <a:lvl4pPr rtl="0">
              <a:defRPr sz="3600"/>
            </a:lvl4pPr>
            <a:lvl5pPr rtl="0">
              <a:defRPr sz="3600"/>
            </a:lvl5pPr>
            <a:lvl6pPr rtl="0">
              <a:defRPr sz="3600"/>
            </a:lvl6pPr>
            <a:lvl7pPr rtl="0">
              <a:defRPr sz="3600"/>
            </a:lvl7pPr>
            <a:lvl8pPr rtl="0">
              <a:defRPr sz="3600"/>
            </a:lvl8pPr>
            <a:lvl9pPr rtl="0">
              <a:defRPr sz="36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9144000" cy="15329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cxnSp>
        <p:nvCxnSpPr>
          <p:cNvPr id="19" name="Shape 19"/>
          <p:cNvCxnSpPr/>
          <p:nvPr/>
        </p:nvCxnSpPr>
        <p:spPr>
          <a:xfrm>
            <a:off x="0" y="1503833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1800" b="0">
                <a:solidFill>
                  <a:schemeClr val="dk2"/>
                </a:solidFill>
              </a:defRPr>
            </a:lvl1pPr>
            <a:lvl2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1800" b="0">
                <a:solidFill>
                  <a:schemeClr val="dk2"/>
                </a:solidFill>
              </a:defRPr>
            </a:lvl2pPr>
            <a:lvl3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1800" b="0">
                <a:solidFill>
                  <a:schemeClr val="dk2"/>
                </a:solidFill>
              </a:defRPr>
            </a:lvl3pPr>
            <a:lvl4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1800" b="0">
                <a:solidFill>
                  <a:schemeClr val="dk2"/>
                </a:solidFill>
              </a:defRPr>
            </a:lvl4pPr>
            <a:lvl5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1800" b="0">
                <a:solidFill>
                  <a:schemeClr val="dk2"/>
                </a:solidFill>
              </a:defRPr>
            </a:lvl5pPr>
            <a:lvl6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1800" b="0">
                <a:solidFill>
                  <a:schemeClr val="dk2"/>
                </a:solidFill>
              </a:defRPr>
            </a:lvl6pPr>
            <a:lvl7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defRPr sz="1800" b="0">
                <a:solidFill>
                  <a:schemeClr val="dk2"/>
                </a:solidFill>
              </a:defRPr>
            </a:lvl7pPr>
            <a:lvl8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1800" b="0">
                <a:solidFill>
                  <a:schemeClr val="dk2"/>
                </a:solidFill>
              </a:defRPr>
            </a:lvl8pPr>
            <a:lvl9pPr marL="2857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Wingdings"/>
              <a:buChar char="§"/>
              <a:defRPr sz="18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Shape 29"/>
          <p:cNvSpPr/>
          <p:nvPr/>
        </p:nvSpPr>
        <p:spPr>
          <a:xfrm>
            <a:off x="4274" y="0"/>
            <a:ext cx="9144000" cy="58752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cxnSp>
        <p:nvCxnSpPr>
          <p:cNvPr id="30" name="Shape 30"/>
          <p:cNvCxnSpPr/>
          <p:nvPr/>
        </p:nvCxnSpPr>
        <p:spPr>
          <a:xfrm>
            <a:off x="0" y="5845828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2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diagramData" Target="../diagrams/data2.xml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microsoft.com/office/2007/relationships/diagramDrawing" Target="../diagrams/drawing2.xml"/><Relationship Id="rId5" Type="http://schemas.openxmlformats.org/officeDocument/2006/relationships/image" Target="../media/image5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4.png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4089473"/>
            <a:ext cx="8229600" cy="2478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en-US" sz="3200" dirty="0" smtClean="0"/>
              <a:t>The secrets behind learning users’ preferences</a:t>
            </a:r>
            <a:endParaRPr lang="el-GR" sz="3200" dirty="0" smtClean="0"/>
          </a:p>
          <a:p>
            <a:pPr lvl="0">
              <a:buNone/>
            </a:pPr>
            <a:endParaRPr lang="el-GR" sz="3200" dirty="0"/>
          </a:p>
          <a:p>
            <a:pPr lvl="0">
              <a:buNone/>
            </a:pPr>
            <a:r>
              <a:rPr lang="en" sz="1600" dirty="0" smtClean="0"/>
              <a:t>Δημήτριος </a:t>
            </a:r>
            <a:r>
              <a:rPr lang="en" sz="1600" dirty="0"/>
              <a:t>Βογιατζής, dimitrv@iit.demokritos.gr</a:t>
            </a:r>
          </a:p>
          <a:p>
            <a:pPr lvl="0">
              <a:buNone/>
            </a:pPr>
            <a:r>
              <a:rPr lang="en" sz="1600" dirty="0"/>
              <a:t>Γεώργιος Παλιούρας, paliourg@iit.demokritos.gr</a:t>
            </a:r>
          </a:p>
          <a:p>
            <a:endParaRPr dirty="0"/>
          </a:p>
        </p:txBody>
      </p:sp>
      <p:sp>
        <p:nvSpPr>
          <p:cNvPr id="35" name="Shape 35"/>
          <p:cNvSpPr/>
          <p:nvPr/>
        </p:nvSpPr>
        <p:spPr>
          <a:xfrm>
            <a:off x="0" y="0"/>
            <a:ext cx="9143999" cy="3619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indent="0">
              <a:buNone/>
            </a:pPr>
            <a:r>
              <a:rPr lang="en" b="0" dirty="0"/>
              <a:t>Στερεότυπα </a:t>
            </a:r>
            <a:r>
              <a:rPr lang="en" b="0" dirty="0" smtClean="0"/>
              <a:t>Χρηστών</a:t>
            </a:r>
            <a:r>
              <a:rPr lang="el-GR" b="0" dirty="0" smtClean="0"/>
              <a:t> - Κανόνες</a:t>
            </a:r>
            <a:endParaRPr lang="en" b="0" dirty="0"/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457200" y="1916832"/>
            <a:ext cx="8674499" cy="293296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 smtClean="0"/>
              <a:t>Συνθήκες</a:t>
            </a:r>
            <a:r>
              <a:rPr lang="el-GR" dirty="0"/>
              <a:t>:</a:t>
            </a:r>
            <a:r>
              <a:rPr lang="en" dirty="0" smtClean="0"/>
              <a:t> </a:t>
            </a:r>
            <a:r>
              <a:rPr lang="en" dirty="0"/>
              <a:t>βασισμένες σε attributes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Τυπικές </a:t>
            </a:r>
            <a:r>
              <a:rPr lang="en" dirty="0" smtClean="0"/>
              <a:t>συμπεριφορές</a:t>
            </a:r>
            <a:r>
              <a:rPr lang="el-GR" dirty="0" smtClean="0"/>
              <a:t>:</a:t>
            </a:r>
            <a:r>
              <a:rPr lang="en" dirty="0" smtClean="0"/>
              <a:t> </a:t>
            </a:r>
            <a:r>
              <a:rPr lang="en" dirty="0"/>
              <a:t>βασισμένες σε features 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l-GR" dirty="0" smtClean="0"/>
              <a:t>Συνήθως τα ορίζει ο </a:t>
            </a:r>
            <a:r>
              <a:rPr lang="en" dirty="0" smtClean="0"/>
              <a:t>σχεδιαστή</a:t>
            </a:r>
            <a:r>
              <a:rPr lang="el-GR" dirty="0" smtClean="0"/>
              <a:t>ς</a:t>
            </a:r>
            <a:r>
              <a:rPr lang="en" dirty="0" smtClean="0"/>
              <a:t> </a:t>
            </a:r>
            <a:r>
              <a:rPr lang="en" dirty="0"/>
              <a:t>της εφαρμογής</a:t>
            </a:r>
          </a:p>
          <a:p>
            <a:endParaRPr lang="en" dirty="0">
              <a:solidFill>
                <a:srgbClr val="535353"/>
              </a:solidFill>
            </a:endParaRPr>
          </a:p>
        </p:txBody>
      </p:sp>
      <p:graphicFrame>
        <p:nvGraphicFramePr>
          <p:cNvPr id="128" name="Shape 128"/>
          <p:cNvGraphicFramePr/>
          <p:nvPr>
            <p:extLst>
              <p:ext uri="{D42A27DB-BD31-4B8C-83A1-F6EECF244321}">
                <p14:modId xmlns:p14="http://schemas.microsoft.com/office/powerpoint/2010/main" xmlns="" val="1958061072"/>
              </p:ext>
            </p:extLst>
          </p:nvPr>
        </p:nvGraphicFramePr>
        <p:xfrm>
          <a:off x="558825" y="4934601"/>
          <a:ext cx="7887100" cy="124280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52525"/>
                <a:gridCol w="1422050"/>
                <a:gridCol w="650250"/>
                <a:gridCol w="1304800"/>
                <a:gridCol w="933650"/>
                <a:gridCol w="918250"/>
                <a:gridCol w="542525"/>
                <a:gridCol w="863050"/>
              </a:tblGrid>
              <a:tr h="378281"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b="1" dirty="0">
                          <a:solidFill>
                            <a:srgbClr val="CC0000"/>
                          </a:solidFill>
                        </a:rPr>
                        <a:t>Attr_cond_1</a:t>
                      </a:r>
                    </a:p>
                    <a:p>
                      <a:pPr algn="ctr"/>
                      <a:endParaRPr lang="en" b="1" dirty="0">
                        <a:solidFill>
                          <a:srgbClr val="CC0000"/>
                        </a:solidFill>
                      </a:endParaRPr>
                    </a:p>
                  </a:txBody>
                  <a:tcPr marL="36000" marR="36000" marT="36000" marB="360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b="1">
                          <a:solidFill>
                            <a:srgbClr val="CC0000"/>
                          </a:solidFill>
                        </a:rPr>
                        <a:t>Attr_cond_2</a:t>
                      </a:r>
                    </a:p>
                    <a:p>
                      <a:pPr algn="ctr"/>
                      <a:endParaRPr lang="en" b="1">
                        <a:solidFill>
                          <a:srgbClr val="CC0000"/>
                        </a:solidFill>
                      </a:endParaRPr>
                    </a:p>
                  </a:txBody>
                  <a:tcPr marL="36000" marR="36000" marT="36000" marB="360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b="1" dirty="0">
                          <a:solidFill>
                            <a:srgbClr val="CC0000"/>
                          </a:solidFill>
                        </a:rPr>
                        <a:t>...</a:t>
                      </a:r>
                    </a:p>
                    <a:p>
                      <a:pPr algn="ctr"/>
                      <a:endParaRPr lang="en" b="1" dirty="0">
                        <a:solidFill>
                          <a:srgbClr val="CC0000"/>
                        </a:solidFill>
                      </a:endParaRPr>
                    </a:p>
                  </a:txBody>
                  <a:tcPr marL="36000" marR="36000" marT="36000" marB="360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b="1" dirty="0">
                          <a:solidFill>
                            <a:srgbClr val="CC0000"/>
                          </a:solidFill>
                        </a:rPr>
                        <a:t>Attr_cond_n</a:t>
                      </a:r>
                    </a:p>
                    <a:p>
                      <a:pPr algn="ctr"/>
                      <a:endParaRPr lang="en" b="1" dirty="0">
                        <a:solidFill>
                          <a:srgbClr val="CC0000"/>
                        </a:solidFill>
                      </a:endParaRPr>
                    </a:p>
                  </a:txBody>
                  <a:tcPr marL="36000" marR="36000" marT="36000" marB="360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b="1" dirty="0">
                          <a:solidFill>
                            <a:srgbClr val="0000FF"/>
                          </a:solidFill>
                        </a:rPr>
                        <a:t>Feat_1</a:t>
                      </a:r>
                    </a:p>
                    <a:p>
                      <a:pPr algn="ctr"/>
                      <a:endParaRPr lang="en" b="1" dirty="0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36000" marB="360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b="1">
                          <a:solidFill>
                            <a:srgbClr val="0000FF"/>
                          </a:solidFill>
                        </a:rPr>
                        <a:t>Feat_2</a:t>
                      </a:r>
                    </a:p>
                    <a:p>
                      <a:pPr algn="ctr"/>
                      <a:endParaRPr lang="en" b="1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36000" marB="360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b="1">
                          <a:solidFill>
                            <a:srgbClr val="0000FF"/>
                          </a:solidFill>
                        </a:rPr>
                        <a:t>...</a:t>
                      </a:r>
                    </a:p>
                    <a:p>
                      <a:pPr algn="ctr"/>
                      <a:endParaRPr lang="en" b="1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36000" marB="360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b="1" dirty="0">
                          <a:solidFill>
                            <a:srgbClr val="0000FF"/>
                          </a:solidFill>
                        </a:rPr>
                        <a:t>Feat_m</a:t>
                      </a:r>
                    </a:p>
                    <a:p>
                      <a:pPr algn="ctr"/>
                      <a:endParaRPr lang="en" b="1" dirty="0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36000" marB="360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39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buNone/>
                      </a:pPr>
                      <a:r>
                        <a:rPr lang="en">
                          <a:solidFill>
                            <a:srgbClr val="CC0000"/>
                          </a:solidFill>
                        </a:rPr>
                        <a:t>Value</a:t>
                      </a:r>
                    </a:p>
                    <a:p>
                      <a:pPr algn="ctr"/>
                      <a:endParaRPr lang="en">
                        <a:solidFill>
                          <a:srgbClr val="CC0000"/>
                        </a:solidFill>
                      </a:endParaRPr>
                    </a:p>
                    <a:p>
                      <a:pPr algn="ctr"/>
                      <a:endParaRPr lang="en">
                        <a:solidFill>
                          <a:srgbClr val="CC0000"/>
                        </a:solidFill>
                      </a:endParaRPr>
                    </a:p>
                  </a:txBody>
                  <a:tcPr marL="36000" marR="36000" marT="36000" marB="360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buNone/>
                      </a:pPr>
                      <a:r>
                        <a:rPr lang="en" dirty="0" smtClean="0">
                          <a:solidFill>
                            <a:srgbClr val="CC0000"/>
                          </a:solidFill>
                        </a:rPr>
                        <a:t>Value</a:t>
                      </a:r>
                      <a:endParaRPr lang="en" dirty="0">
                        <a:solidFill>
                          <a:srgbClr val="CC0000"/>
                        </a:solidFill>
                      </a:endParaRPr>
                    </a:p>
                  </a:txBody>
                  <a:tcPr marL="36000" marR="36000" marT="36000" marB="360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buNone/>
                      </a:pPr>
                      <a:r>
                        <a:rPr lang="en" dirty="0">
                          <a:solidFill>
                            <a:srgbClr val="CC0000"/>
                          </a:solidFill>
                        </a:rPr>
                        <a:t>...</a:t>
                      </a:r>
                    </a:p>
                    <a:p>
                      <a:pPr algn="ctr"/>
                      <a:endParaRPr lang="en" dirty="0">
                        <a:solidFill>
                          <a:srgbClr val="CC0000"/>
                        </a:solidFill>
                      </a:endParaRPr>
                    </a:p>
                  </a:txBody>
                  <a:tcPr marL="36000" marR="36000" marT="36000" marB="360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buNone/>
                      </a:pPr>
                      <a:r>
                        <a:rPr lang="en" dirty="0" smtClean="0">
                          <a:solidFill>
                            <a:srgbClr val="CC0000"/>
                          </a:solidFill>
                        </a:rPr>
                        <a:t>Value</a:t>
                      </a:r>
                      <a:endParaRPr lang="en" dirty="0">
                        <a:solidFill>
                          <a:srgbClr val="CC0000"/>
                        </a:solidFill>
                      </a:endParaRPr>
                    </a:p>
                  </a:txBody>
                  <a:tcPr marL="36000" marR="36000" marT="36000" marB="360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buNone/>
                      </a:pPr>
                      <a:r>
                        <a:rPr lang="en" dirty="0">
                          <a:solidFill>
                            <a:srgbClr val="0000FF"/>
                          </a:solidFill>
                        </a:rPr>
                        <a:t>Value</a:t>
                      </a:r>
                    </a:p>
                    <a:p>
                      <a:pPr algn="ctr"/>
                      <a:endParaRPr lang="en" dirty="0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36000" marB="360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buNone/>
                      </a:pPr>
                      <a:r>
                        <a:rPr lang="en">
                          <a:solidFill>
                            <a:srgbClr val="0000FF"/>
                          </a:solidFill>
                        </a:rPr>
                        <a:t>Value</a:t>
                      </a:r>
                    </a:p>
                    <a:p>
                      <a:pPr algn="ctr"/>
                      <a:endParaRPr lang="en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36000" marB="360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buNone/>
                      </a:pPr>
                      <a:r>
                        <a:rPr lang="en">
                          <a:solidFill>
                            <a:srgbClr val="0000FF"/>
                          </a:solidFill>
                        </a:rPr>
                        <a:t>...</a:t>
                      </a:r>
                    </a:p>
                    <a:p>
                      <a:pPr algn="ctr"/>
                      <a:endParaRPr lang="en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36000" marB="360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buNone/>
                      </a:pPr>
                      <a:r>
                        <a:rPr lang="en" dirty="0">
                          <a:solidFill>
                            <a:srgbClr val="0000FF"/>
                          </a:solidFill>
                        </a:rPr>
                        <a:t>Value</a:t>
                      </a:r>
                    </a:p>
                    <a:p>
                      <a:pPr algn="ctr"/>
                      <a:endParaRPr lang="en" dirty="0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36000" marB="360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7724254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indent="0">
              <a:buNone/>
            </a:pPr>
            <a:r>
              <a:rPr lang="en" b="0" dirty="0" smtClean="0"/>
              <a:t>Στερεότυπα</a:t>
            </a:r>
            <a:r>
              <a:rPr lang="el-GR" b="0" dirty="0" smtClean="0"/>
              <a:t> -</a:t>
            </a:r>
            <a:r>
              <a:rPr lang="en" b="0" dirty="0" smtClean="0"/>
              <a:t> </a:t>
            </a:r>
            <a:r>
              <a:rPr lang="en" b="0" dirty="0"/>
              <a:t>Παραδείγματα</a:t>
            </a:r>
          </a:p>
        </p:txBody>
      </p:sp>
      <p:graphicFrame>
        <p:nvGraphicFramePr>
          <p:cNvPr id="134" name="Shape 134"/>
          <p:cNvGraphicFramePr/>
          <p:nvPr>
            <p:extLst>
              <p:ext uri="{D42A27DB-BD31-4B8C-83A1-F6EECF244321}">
                <p14:modId xmlns:p14="http://schemas.microsoft.com/office/powerpoint/2010/main" xmlns="" val="160854883"/>
              </p:ext>
            </p:extLst>
          </p:nvPr>
        </p:nvGraphicFramePr>
        <p:xfrm>
          <a:off x="467544" y="1936326"/>
          <a:ext cx="8424937" cy="184560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08128"/>
                <a:gridCol w="1205285"/>
                <a:gridCol w="1276847"/>
                <a:gridCol w="1281959"/>
                <a:gridCol w="1537687"/>
                <a:gridCol w="1715031"/>
              </a:tblGrid>
              <a:tr h="607775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buNone/>
                      </a:pPr>
                      <a:r>
                        <a:rPr lang="el-GR" sz="1600" dirty="0" smtClean="0"/>
                        <a:t>ΜΟΔΑ</a:t>
                      </a:r>
                      <a:endParaRPr lang="en" sz="1600" b="1" dirty="0"/>
                    </a:p>
                    <a:p>
                      <a:endParaRPr lang="en" sz="1600" b="1" dirty="0"/>
                    </a:p>
                  </a:txBody>
                  <a:tcPr marL="63500" marR="63500" marT="91425" marB="91425"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buNone/>
                      </a:pPr>
                      <a:r>
                        <a:rPr lang="en" sz="1600" b="1" dirty="0">
                          <a:solidFill>
                            <a:srgbClr val="FF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Attributes</a:t>
                      </a:r>
                    </a:p>
                    <a:p>
                      <a:endParaRPr lang="en" sz="1600" b="1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3500" marR="63500" marT="91425" marB="914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buNone/>
                      </a:pPr>
                      <a:r>
                        <a:rPr lang="en" sz="1600" b="1" dirty="0">
                          <a:solidFill>
                            <a:schemeClr val="bg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Features</a:t>
                      </a:r>
                    </a:p>
                    <a:p>
                      <a:endParaRPr lang="en" sz="1600" b="1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63500" marR="63500" marT="91425" marB="914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6821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buNone/>
                      </a:pPr>
                      <a:r>
                        <a:rPr lang="en" dirty="0" smtClean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StereotypeID</a:t>
                      </a:r>
                      <a:endParaRPr lang="en" dirty="0">
                        <a:solidFill>
                          <a:schemeClr val="tx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36000" marR="36000" marT="36000" marB="360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buNone/>
                      </a:pPr>
                      <a:r>
                        <a:rPr lang="en" dirty="0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Gender</a:t>
                      </a:r>
                    </a:p>
                    <a:p>
                      <a:endParaRPr lang="en" dirty="0">
                        <a:solidFill>
                          <a:srgbClr val="CC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36000" marR="36000" marT="36000" marB="360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buNone/>
                      </a:pPr>
                      <a:r>
                        <a:rPr lang="en" dirty="0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Body </a:t>
                      </a:r>
                      <a:r>
                        <a:rPr lang="en" dirty="0" smtClean="0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Type</a:t>
                      </a:r>
                      <a:endParaRPr lang="en" dirty="0">
                        <a:solidFill>
                          <a:srgbClr val="CC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36000" marR="36000" marT="36000" marB="360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buNone/>
                      </a:pPr>
                      <a:r>
                        <a:rPr lang="en" i="1" dirty="0" smtClean="0">
                          <a:solidFill>
                            <a:srgbClr val="0000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skirt.pleated</a:t>
                      </a:r>
                      <a:endParaRPr lang="en" i="1" dirty="0">
                        <a:solidFill>
                          <a:srgbClr val="0000F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36000" marR="36000" marT="36000" marB="360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buNone/>
                      </a:pPr>
                      <a:r>
                        <a:rPr lang="en" i="1" dirty="0">
                          <a:solidFill>
                            <a:srgbClr val="0000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jacket.military</a:t>
                      </a:r>
                    </a:p>
                    <a:p>
                      <a:endParaRPr lang="en" i="1" dirty="0">
                        <a:solidFill>
                          <a:srgbClr val="0000F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36000" marR="36000" marT="36000" marB="360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buNone/>
                      </a:pPr>
                      <a:r>
                        <a:rPr lang="en" i="1">
                          <a:solidFill>
                            <a:srgbClr val="0000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jacket.peplum</a:t>
                      </a:r>
                    </a:p>
                    <a:p>
                      <a:endParaRPr lang="en" i="1">
                        <a:solidFill>
                          <a:srgbClr val="0000F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36000" marR="36000" marT="36000" marB="360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607775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buNone/>
                      </a:pPr>
                      <a:r>
                        <a:rPr lang="en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fem-avg</a:t>
                      </a:r>
                    </a:p>
                    <a:p>
                      <a:endParaRPr lang="en" dirty="0">
                        <a:solidFill>
                          <a:schemeClr val="tx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36000" marR="36000" marT="36000" marB="360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buNone/>
                      </a:pPr>
                      <a:r>
                        <a:rPr lang="en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Female</a:t>
                      </a:r>
                    </a:p>
                    <a:p>
                      <a:endParaRPr lang="en">
                        <a:solidFill>
                          <a:srgbClr val="CC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36000" marR="36000" marT="36000" marB="360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buNone/>
                      </a:pPr>
                      <a:r>
                        <a:rPr lang="en" dirty="0">
                          <a:solidFill>
                            <a:srgbClr val="CC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Average</a:t>
                      </a:r>
                    </a:p>
                    <a:p>
                      <a:endParaRPr lang="en" dirty="0">
                        <a:solidFill>
                          <a:srgbClr val="CC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36000" marR="36000" marT="36000" marB="360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buNone/>
                      </a:pPr>
                      <a:r>
                        <a:rPr lang="en" dirty="0">
                          <a:solidFill>
                            <a:srgbClr val="0000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</a:t>
                      </a:r>
                    </a:p>
                    <a:p>
                      <a:endParaRPr lang="en" dirty="0">
                        <a:solidFill>
                          <a:srgbClr val="0000F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36000" marR="36000" marT="36000" marB="360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buNone/>
                      </a:pPr>
                      <a:r>
                        <a:rPr lang="en">
                          <a:solidFill>
                            <a:srgbClr val="0000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0.5</a:t>
                      </a:r>
                    </a:p>
                    <a:p>
                      <a:endParaRPr lang="en">
                        <a:solidFill>
                          <a:srgbClr val="0000F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36000" marR="36000" marT="36000" marB="360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buNone/>
                      </a:pPr>
                      <a:r>
                        <a:rPr lang="en" dirty="0">
                          <a:solidFill>
                            <a:srgbClr val="0000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-1</a:t>
                      </a:r>
                    </a:p>
                    <a:p>
                      <a:endParaRPr lang="en" dirty="0">
                        <a:solidFill>
                          <a:srgbClr val="0000FF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36000" marR="36000" marT="36000" marB="360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5" name="Shape 135"/>
          <p:cNvGraphicFramePr/>
          <p:nvPr>
            <p:extLst>
              <p:ext uri="{D42A27DB-BD31-4B8C-83A1-F6EECF244321}">
                <p14:modId xmlns:p14="http://schemas.microsoft.com/office/powerpoint/2010/main" xmlns="" val="2878969821"/>
              </p:ext>
            </p:extLst>
          </p:nvPr>
        </p:nvGraphicFramePr>
        <p:xfrm>
          <a:off x="2267744" y="4221088"/>
          <a:ext cx="6237975" cy="176855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391700"/>
                <a:gridCol w="1182975"/>
                <a:gridCol w="1600450"/>
                <a:gridCol w="2062850"/>
              </a:tblGrid>
              <a:tr h="544294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buNone/>
                      </a:pPr>
                      <a:r>
                        <a:rPr lang="el-GR" sz="1600" dirty="0" smtClean="0"/>
                        <a:t>ΞΕΝΑΓΗΣΗ</a:t>
                      </a:r>
                      <a:endParaRPr lang="en" sz="1600" b="1" dirty="0"/>
                    </a:p>
                  </a:txBody>
                  <a:tcPr marL="63500" marR="63500" marT="91425" marB="91425"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buNone/>
                      </a:pPr>
                      <a:r>
                        <a:rPr lang="en" sz="1600" b="1" dirty="0">
                          <a:solidFill>
                            <a:srgbClr val="C00000"/>
                          </a:solidFill>
                        </a:rPr>
                        <a:t>Attributes</a:t>
                      </a:r>
                    </a:p>
                    <a:p>
                      <a:endParaRPr lang="en" sz="1600" b="1" dirty="0"/>
                    </a:p>
                  </a:txBody>
                  <a:tcPr marL="63500" marR="63500" marT="91425" marB="914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buNone/>
                      </a:pPr>
                      <a:r>
                        <a:rPr lang="en" sz="1600" b="1" dirty="0">
                          <a:solidFill>
                            <a:schemeClr val="bg2"/>
                          </a:solidFill>
                        </a:rPr>
                        <a:t>Features</a:t>
                      </a:r>
                    </a:p>
                    <a:p>
                      <a:endParaRPr lang="en" sz="1600" b="1" dirty="0"/>
                    </a:p>
                  </a:txBody>
                  <a:tcPr marL="63500" marR="63500" marT="91425" marB="914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3325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buNone/>
                      </a:pPr>
                      <a:r>
                        <a:rPr lang="en">
                          <a:solidFill>
                            <a:schemeClr val="tx1"/>
                          </a:solidFill>
                        </a:rPr>
                        <a:t>StereotypeID</a:t>
                      </a:r>
                    </a:p>
                    <a:p>
                      <a:endParaRPr lang="en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buNone/>
                      </a:pPr>
                      <a:r>
                        <a:rPr lang="en">
                          <a:solidFill>
                            <a:srgbClr val="CC0000"/>
                          </a:solidFill>
                        </a:rPr>
                        <a:t>Age</a:t>
                      </a:r>
                    </a:p>
                    <a:p>
                      <a:endParaRPr lang="en">
                        <a:solidFill>
                          <a:srgbClr val="CC0000"/>
                        </a:solidFill>
                      </a:endParaRPr>
                    </a:p>
                  </a:txBody>
                  <a:tcPr marL="36000" marR="36000" marT="36000" marB="360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buNone/>
                      </a:pPr>
                      <a:r>
                        <a:rPr lang="en" i="1">
                          <a:solidFill>
                            <a:srgbClr val="0000FF"/>
                          </a:solidFill>
                        </a:rPr>
                        <a:t>description.length</a:t>
                      </a:r>
                    </a:p>
                  </a:txBody>
                  <a:tcPr marL="36000" marR="36000" marT="36000" marB="360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buNone/>
                      </a:pPr>
                      <a:r>
                        <a:rPr lang="en" i="1">
                          <a:solidFill>
                            <a:srgbClr val="0000FF"/>
                          </a:solidFill>
                        </a:rPr>
                        <a:t>language.complexity</a:t>
                      </a:r>
                    </a:p>
                    <a:p>
                      <a:endParaRPr lang="en" i="1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36000" marB="360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93325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buNone/>
                      </a:pPr>
                      <a:r>
                        <a:rPr lang="en" dirty="0">
                          <a:solidFill>
                            <a:schemeClr val="tx1"/>
                          </a:solidFill>
                        </a:rPr>
                        <a:t>child</a:t>
                      </a:r>
                    </a:p>
                    <a:p>
                      <a:endParaRPr lang="en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>
                          <a:solidFill>
                            <a:srgbClr val="CC0000"/>
                          </a:solidFill>
                        </a:rPr>
                        <a:t>Child</a:t>
                      </a:r>
                    </a:p>
                    <a:p>
                      <a:endParaRPr lang="en">
                        <a:solidFill>
                          <a:srgbClr val="CC0000"/>
                        </a:solidFill>
                      </a:endParaRPr>
                    </a:p>
                  </a:txBody>
                  <a:tcPr marL="36000" marR="36000" marT="36000" marB="360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buNone/>
                      </a:pPr>
                      <a:r>
                        <a:rPr lang="en" dirty="0">
                          <a:solidFill>
                            <a:srgbClr val="0000FF"/>
                          </a:solidFill>
                        </a:rPr>
                        <a:t>2</a:t>
                      </a:r>
                    </a:p>
                    <a:p>
                      <a:endParaRPr lang="en" dirty="0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36000" marB="360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buNone/>
                      </a:pPr>
                      <a:r>
                        <a:rPr lang="en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  <a:p>
                      <a:endParaRPr lang="en" dirty="0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36000" marB="360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0451656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indent="0">
              <a:buNone/>
            </a:pPr>
            <a:r>
              <a:rPr lang="en" b="0" dirty="0" smtClean="0"/>
              <a:t>Στερεότυπα</a:t>
            </a:r>
            <a:r>
              <a:rPr lang="el-GR" b="0" dirty="0" smtClean="0"/>
              <a:t> -</a:t>
            </a:r>
            <a:r>
              <a:rPr lang="en" b="0" dirty="0" smtClean="0"/>
              <a:t> </a:t>
            </a:r>
            <a:r>
              <a:rPr lang="en" b="0" dirty="0"/>
              <a:t>Χρήση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43528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208333"/>
              <a:buFont typeface="Arial"/>
              <a:buChar char="•"/>
            </a:pPr>
            <a:r>
              <a:rPr lang="el-GR" sz="2800" dirty="0" smtClean="0"/>
              <a:t>Χρήσιμα για νέους χρήστες (κενό ιστορικό</a:t>
            </a:r>
            <a:r>
              <a:rPr lang="en" sz="2800" dirty="0" smtClean="0"/>
              <a:t> προτιμήσε</a:t>
            </a:r>
            <a:r>
              <a:rPr lang="el-GR" sz="2800" dirty="0" smtClean="0"/>
              <a:t>ων)</a:t>
            </a:r>
            <a:endParaRPr lang="en" sz="2800" dirty="0"/>
          </a:p>
          <a:p>
            <a:pPr marL="457200" lvl="0" indent="-419100" rtl="0">
              <a:buClr>
                <a:schemeClr val="dk2"/>
              </a:buClr>
              <a:buSzPct val="208333"/>
              <a:buFont typeface="Arial"/>
              <a:buChar char="•"/>
            </a:pPr>
            <a:r>
              <a:rPr lang="el-GR" sz="2800" dirty="0" smtClean="0"/>
              <a:t>Ανάθεση χρηστών </a:t>
            </a:r>
            <a:r>
              <a:rPr lang="en" sz="2800" dirty="0" smtClean="0"/>
              <a:t>σε στερεότυπ</a:t>
            </a:r>
            <a:r>
              <a:rPr lang="el-GR" sz="2800" dirty="0" smtClean="0"/>
              <a:t>α</a:t>
            </a:r>
            <a:r>
              <a:rPr lang="en" sz="2800" dirty="0" smtClean="0"/>
              <a:t> </a:t>
            </a:r>
            <a:r>
              <a:rPr lang="en" sz="2800" dirty="0"/>
              <a:t>βάσει attributes </a:t>
            </a:r>
            <a:endParaRPr lang="el-GR" sz="2800" dirty="0" smtClean="0"/>
          </a:p>
          <a:p>
            <a:pPr marL="914400" lvl="1" indent="-381000">
              <a:buClr>
                <a:schemeClr val="dk2"/>
              </a:buClr>
              <a:buSzPct val="133333"/>
            </a:pPr>
            <a:r>
              <a:rPr lang="el-GR" sz="2000" dirty="0" smtClean="0"/>
              <a:t>Μόδα</a:t>
            </a:r>
            <a:r>
              <a:rPr lang="en" sz="2000" dirty="0" smtClean="0"/>
              <a:t>: σωματότυπος, χαρακτηριστικά/χρώμα προσώπου</a:t>
            </a:r>
          </a:p>
          <a:p>
            <a:pPr marL="914400" lvl="1" indent="-381000">
              <a:buClr>
                <a:schemeClr val="dk2"/>
              </a:buClr>
              <a:buSzPct val="133333"/>
            </a:pPr>
            <a:r>
              <a:rPr lang="el-GR" sz="2000" dirty="0" smtClean="0"/>
              <a:t>Ξενάγηση</a:t>
            </a:r>
            <a:r>
              <a:rPr lang="en" sz="2000" dirty="0" smtClean="0"/>
              <a:t>: εμπειροι επισκέπτες, απλοί επισκέπτες, παιδιά</a:t>
            </a:r>
          </a:p>
          <a:p>
            <a:pPr marL="457200" lvl="0" indent="-419100" rtl="0">
              <a:buClr>
                <a:schemeClr val="dk2"/>
              </a:buClr>
              <a:buSzPct val="208333"/>
              <a:buFont typeface="Arial"/>
              <a:buChar char="•"/>
            </a:pPr>
            <a:r>
              <a:rPr lang="el-GR" sz="2800" dirty="0" smtClean="0"/>
              <a:t>Συ</a:t>
            </a:r>
            <a:r>
              <a:rPr lang="en" sz="2800" dirty="0" smtClean="0"/>
              <a:t>στ</a:t>
            </a:r>
            <a:r>
              <a:rPr lang="el-GR" sz="2800" dirty="0" err="1" smtClean="0"/>
              <a:t>άσεις</a:t>
            </a:r>
            <a:r>
              <a:rPr lang="el-GR" sz="2800" dirty="0" smtClean="0"/>
              <a:t> με βάση</a:t>
            </a:r>
            <a:r>
              <a:rPr lang="en" sz="2800" dirty="0" smtClean="0"/>
              <a:t> </a:t>
            </a:r>
            <a:r>
              <a:rPr lang="en" sz="2800" dirty="0"/>
              <a:t>τα features του στερεότυπου</a:t>
            </a:r>
          </a:p>
          <a:p>
            <a:pPr marL="457200" lvl="0" indent="-419100" rtl="0">
              <a:buClr>
                <a:schemeClr val="dk2"/>
              </a:buClr>
              <a:buSzPct val="208333"/>
              <a:buFont typeface="Arial"/>
              <a:buChar char="•"/>
            </a:pPr>
            <a:r>
              <a:rPr lang="en" sz="2800" dirty="0" smtClean="0"/>
              <a:t>Το </a:t>
            </a:r>
            <a:r>
              <a:rPr lang="en" sz="2800" dirty="0"/>
              <a:t>στερεότυπο μπορεί να </a:t>
            </a:r>
            <a:r>
              <a:rPr lang="el-GR" sz="2800" dirty="0" smtClean="0"/>
              <a:t>προσαρμόζεται με βάση τα </a:t>
            </a:r>
            <a:r>
              <a:rPr lang="en" sz="2800" dirty="0" smtClean="0"/>
              <a:t>ατομικ</a:t>
            </a:r>
            <a:r>
              <a:rPr lang="el-GR" sz="2800" dirty="0" smtClean="0"/>
              <a:t>ά</a:t>
            </a:r>
            <a:r>
              <a:rPr lang="en" sz="2800" dirty="0" smtClean="0"/>
              <a:t> μοντέλ</a:t>
            </a:r>
            <a:r>
              <a:rPr lang="el-GR" sz="2800" dirty="0" smtClean="0"/>
              <a:t>α</a:t>
            </a:r>
            <a:r>
              <a:rPr lang="en" sz="2800" dirty="0" smtClean="0"/>
              <a:t> </a:t>
            </a:r>
            <a:r>
              <a:rPr lang="en" sz="2800" dirty="0"/>
              <a:t>των </a:t>
            </a:r>
            <a:r>
              <a:rPr lang="en" sz="2800" dirty="0" smtClean="0"/>
              <a:t>χρηστών</a:t>
            </a:r>
            <a:r>
              <a:rPr lang="el-GR" sz="2800" dirty="0" smtClean="0"/>
              <a:t> που ανήκουν σ’ αυτό!</a:t>
            </a:r>
            <a:endParaRPr lang="en" sz="2800" dirty="0"/>
          </a:p>
          <a:p>
            <a:endParaRPr lang="en" sz="2400" dirty="0"/>
          </a:p>
          <a:p>
            <a:endParaRPr lang="en" sz="2400" dirty="0"/>
          </a:p>
          <a:p>
            <a:endParaRPr lang="en" sz="2400" dirty="0"/>
          </a:p>
          <a:p>
            <a:endParaRPr lang="en" sz="2400" dirty="0"/>
          </a:p>
          <a:p>
            <a:endParaRPr lang="en" sz="2400" dirty="0"/>
          </a:p>
          <a:p>
            <a:endParaRPr lang="en" sz="2400" dirty="0"/>
          </a:p>
        </p:txBody>
      </p:sp>
    </p:spTree>
    <p:extLst>
      <p:ext uri="{BB962C8B-B14F-4D97-AF65-F5344CB8AC3E}">
        <p14:creationId xmlns:p14="http://schemas.microsoft.com/office/powerpoint/2010/main" xmlns="" val="340277237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7"/>
            <a:ext cx="8892480" cy="1143000"/>
          </a:xfrm>
        </p:spPr>
        <p:txBody>
          <a:bodyPr/>
          <a:lstStyle/>
          <a:p>
            <a:pPr indent="0"/>
            <a:r>
              <a:rPr lang="el-GR" b="0" dirty="0" smtClean="0"/>
              <a:t>Κοινότητες: Χρηστών &amp; Χαρακτηριστικών</a:t>
            </a:r>
            <a:endParaRPr lang="en-US" b="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3446450091"/>
              </p:ext>
            </p:extLst>
          </p:nvPr>
        </p:nvGraphicFramePr>
        <p:xfrm>
          <a:off x="179512" y="1916832"/>
          <a:ext cx="813690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03356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/>
        </p:nvSpPr>
        <p:spPr>
          <a:xfrm>
            <a:off x="3011550" y="2996562"/>
            <a:ext cx="1402200" cy="3628499"/>
          </a:xfrm>
          <a:prstGeom prst="rect">
            <a:avLst/>
          </a:prstGeom>
          <a:solidFill>
            <a:srgbClr val="D0E0E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/>
              <a:t>δ</a:t>
            </a:r>
          </a:p>
        </p:txBody>
      </p:sp>
      <p:sp>
        <p:nvSpPr>
          <p:cNvPr id="147" name="Shape 147"/>
          <p:cNvSpPr/>
          <p:nvPr/>
        </p:nvSpPr>
        <p:spPr>
          <a:xfrm>
            <a:off x="3082425" y="3544525"/>
            <a:ext cx="3555299" cy="1371599"/>
          </a:xfrm>
          <a:prstGeom prst="rect">
            <a:avLst/>
          </a:prstGeom>
          <a:solidFill>
            <a:srgbClr val="93C47D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graphicFrame>
        <p:nvGraphicFramePr>
          <p:cNvPr id="148" name="Shape 148"/>
          <p:cNvGraphicFramePr/>
          <p:nvPr>
            <p:extLst>
              <p:ext uri="{D42A27DB-BD31-4B8C-83A1-F6EECF244321}">
                <p14:modId xmlns:p14="http://schemas.microsoft.com/office/powerpoint/2010/main" xmlns="" val="179725695"/>
              </p:ext>
            </p:extLst>
          </p:nvPr>
        </p:nvGraphicFramePr>
        <p:xfrm>
          <a:off x="2021475" y="2353325"/>
          <a:ext cx="3859000" cy="32078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998600"/>
                <a:gridCol w="736925"/>
                <a:gridCol w="783100"/>
                <a:gridCol w="700975"/>
                <a:gridCol w="639400"/>
              </a:tblGrid>
              <a:tr h="333375">
                <a:tc>
                  <a:txBody>
                    <a:bodyPr/>
                    <a:lstStyle/>
                    <a:p>
                      <a:pPr marL="228600" lvl="0" indent="0" rtl="0">
                        <a:lnSpc>
                          <a:spcPct val="115000"/>
                        </a:lnSpc>
                        <a:buNone/>
                      </a:pPr>
                      <a:r>
                        <a:rPr lang="en"/>
                        <a:t> </a:t>
                      </a:r>
                    </a:p>
                    <a:p>
                      <a:endParaRPr lang="en"/>
                    </a:p>
                  </a:txBody>
                  <a:tcPr marL="63500" marR="63500" marT="91425" marB="914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lvl="0" indent="0" rtl="0">
                        <a:lnSpc>
                          <a:spcPct val="115000"/>
                        </a:lnSpc>
                        <a:buNone/>
                      </a:pPr>
                      <a:r>
                        <a:rPr lang="en" b="1"/>
                        <a:t>F1</a:t>
                      </a:r>
                    </a:p>
                    <a:p>
                      <a:endParaRPr lang="en" b="1"/>
                    </a:p>
                  </a:txBody>
                  <a:tcPr marL="63500" marR="63500" marT="91425" marB="914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lvl="0" indent="0" rtl="0">
                        <a:lnSpc>
                          <a:spcPct val="115000"/>
                        </a:lnSpc>
                        <a:buNone/>
                      </a:pPr>
                      <a:r>
                        <a:rPr lang="en" b="1"/>
                        <a:t>F2</a:t>
                      </a:r>
                    </a:p>
                    <a:p>
                      <a:endParaRPr lang="en" b="1"/>
                    </a:p>
                  </a:txBody>
                  <a:tcPr marL="63500" marR="63500" marT="91425" marB="914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lvl="0" indent="0" rtl="0">
                        <a:lnSpc>
                          <a:spcPct val="115000"/>
                        </a:lnSpc>
                        <a:buNone/>
                      </a:pPr>
                      <a:r>
                        <a:rPr lang="en" b="1" dirty="0"/>
                        <a:t>F3</a:t>
                      </a:r>
                    </a:p>
                    <a:p>
                      <a:endParaRPr lang="en" b="1" dirty="0"/>
                    </a:p>
                  </a:txBody>
                  <a:tcPr marL="63500" marR="63500" marT="91425" marB="914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lvl="0" indent="0" rtl="0">
                        <a:lnSpc>
                          <a:spcPct val="115000"/>
                        </a:lnSpc>
                        <a:buNone/>
                      </a:pPr>
                      <a:r>
                        <a:rPr lang="en" b="1" dirty="0" smtClean="0"/>
                        <a:t>F4</a:t>
                      </a:r>
                    </a:p>
                    <a:p>
                      <a:endParaRPr lang="en" b="1" dirty="0"/>
                    </a:p>
                  </a:txBody>
                  <a:tcPr marL="63500" marR="63500" marT="91425" marB="914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228600" lvl="0" indent="0" rtl="0">
                        <a:lnSpc>
                          <a:spcPct val="115000"/>
                        </a:lnSpc>
                        <a:buNone/>
                      </a:pPr>
                      <a:r>
                        <a:rPr lang="en" b="1"/>
                        <a:t>User1</a:t>
                      </a:r>
                    </a:p>
                    <a:p>
                      <a:endParaRPr lang="en" b="1"/>
                    </a:p>
                  </a:txBody>
                  <a:tcPr marL="63500" marR="63500" marT="91425" marB="914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lvl="0" indent="0" rtl="0">
                        <a:lnSpc>
                          <a:spcPct val="115000"/>
                        </a:lnSpc>
                        <a:buNone/>
                      </a:pPr>
                      <a:r>
                        <a:rPr lang="en"/>
                        <a:t>2/5</a:t>
                      </a:r>
                    </a:p>
                    <a:p>
                      <a:endParaRPr lang="en"/>
                    </a:p>
                  </a:txBody>
                  <a:tcPr marL="63500" marR="63500" marT="91425" marB="914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lvl="0" indent="0" rtl="0">
                        <a:lnSpc>
                          <a:spcPct val="115000"/>
                        </a:lnSpc>
                        <a:buNone/>
                      </a:pPr>
                      <a:r>
                        <a:rPr lang="en"/>
                        <a:t>1/5</a:t>
                      </a:r>
                    </a:p>
                    <a:p>
                      <a:endParaRPr lang="en"/>
                    </a:p>
                  </a:txBody>
                  <a:tcPr marL="63500" marR="63500" marT="91425" marB="914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lvl="0" indent="0" rtl="0">
                        <a:lnSpc>
                          <a:spcPct val="115000"/>
                        </a:lnSpc>
                        <a:buNone/>
                      </a:pPr>
                      <a:r>
                        <a:rPr lang="en"/>
                        <a:t>1/5</a:t>
                      </a:r>
                    </a:p>
                    <a:p>
                      <a:endParaRPr lang="en"/>
                    </a:p>
                  </a:txBody>
                  <a:tcPr marL="63500" marR="63500" marT="91425" marB="914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lvl="0" indent="0" rtl="0">
                        <a:lnSpc>
                          <a:spcPct val="115000"/>
                        </a:lnSpc>
                        <a:buNone/>
                      </a:pPr>
                      <a:r>
                        <a:rPr lang="en"/>
                        <a:t>2/5</a:t>
                      </a:r>
                    </a:p>
                    <a:p>
                      <a:endParaRPr lang="en"/>
                    </a:p>
                  </a:txBody>
                  <a:tcPr marL="63500" marR="63500" marT="91425" marB="914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228600" lvl="0" indent="0" rtl="0">
                        <a:lnSpc>
                          <a:spcPct val="115000"/>
                        </a:lnSpc>
                        <a:buNone/>
                      </a:pPr>
                      <a:r>
                        <a:rPr lang="en" b="1"/>
                        <a:t>User2</a:t>
                      </a:r>
                    </a:p>
                    <a:p>
                      <a:endParaRPr lang="en" b="1"/>
                    </a:p>
                  </a:txBody>
                  <a:tcPr marL="63500" marR="63500" marT="91425" marB="914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lvl="0" indent="0" rtl="0">
                        <a:lnSpc>
                          <a:spcPct val="115000"/>
                        </a:lnSpc>
                        <a:buNone/>
                      </a:pPr>
                      <a:r>
                        <a:rPr lang="en"/>
                        <a:t>1/5</a:t>
                      </a:r>
                    </a:p>
                    <a:p>
                      <a:endParaRPr lang="en"/>
                    </a:p>
                  </a:txBody>
                  <a:tcPr marL="63500" marR="63500" marT="91425" marB="914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lvl="0" indent="0" rtl="0">
                        <a:lnSpc>
                          <a:spcPct val="115000"/>
                        </a:lnSpc>
                        <a:buNone/>
                      </a:pPr>
                      <a:r>
                        <a:rPr lang="en"/>
                        <a:t>2/5</a:t>
                      </a:r>
                    </a:p>
                    <a:p>
                      <a:endParaRPr lang="en"/>
                    </a:p>
                  </a:txBody>
                  <a:tcPr marL="63500" marR="63500" marT="91425" marB="914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lvl="0" indent="0" rtl="0">
                        <a:lnSpc>
                          <a:spcPct val="115000"/>
                        </a:lnSpc>
                        <a:buNone/>
                      </a:pPr>
                      <a:r>
                        <a:rPr lang="en"/>
                        <a:t>4/5</a:t>
                      </a:r>
                    </a:p>
                    <a:p>
                      <a:endParaRPr lang="en"/>
                    </a:p>
                  </a:txBody>
                  <a:tcPr marL="63500" marR="63500" marT="91425" marB="914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lvl="0" indent="0" rtl="0">
                        <a:lnSpc>
                          <a:spcPct val="115000"/>
                        </a:lnSpc>
                        <a:buNone/>
                      </a:pPr>
                      <a:r>
                        <a:rPr lang="en"/>
                        <a:t>4/5</a:t>
                      </a:r>
                    </a:p>
                    <a:p>
                      <a:endParaRPr lang="en"/>
                    </a:p>
                  </a:txBody>
                  <a:tcPr marL="63500" marR="63500" marT="91425" marB="914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228600" lvl="0" indent="0" rtl="0">
                        <a:lnSpc>
                          <a:spcPct val="115000"/>
                        </a:lnSpc>
                        <a:buNone/>
                      </a:pPr>
                      <a:r>
                        <a:rPr lang="en" b="1"/>
                        <a:t>User 3</a:t>
                      </a:r>
                    </a:p>
                    <a:p>
                      <a:endParaRPr lang="en" b="1"/>
                    </a:p>
                  </a:txBody>
                  <a:tcPr marL="63500" marR="63500" marT="91425" marB="914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lvl="0" indent="0" rtl="0">
                        <a:lnSpc>
                          <a:spcPct val="115000"/>
                        </a:lnSpc>
                        <a:buNone/>
                      </a:pPr>
                      <a:r>
                        <a:rPr lang="en"/>
                        <a:t>3/5</a:t>
                      </a:r>
                    </a:p>
                    <a:p>
                      <a:endParaRPr lang="en"/>
                    </a:p>
                  </a:txBody>
                  <a:tcPr marL="63500" marR="63500" marT="91425" marB="914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lvl="0" indent="0" rtl="0">
                        <a:lnSpc>
                          <a:spcPct val="115000"/>
                        </a:lnSpc>
                        <a:buNone/>
                      </a:pPr>
                      <a:r>
                        <a:rPr lang="en"/>
                        <a:t>3/5</a:t>
                      </a:r>
                    </a:p>
                    <a:p>
                      <a:endParaRPr lang="en"/>
                    </a:p>
                  </a:txBody>
                  <a:tcPr marL="63500" marR="63500" marT="91425" marB="914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lvl="0" indent="0" rtl="0">
                        <a:lnSpc>
                          <a:spcPct val="115000"/>
                        </a:lnSpc>
                        <a:buNone/>
                      </a:pPr>
                      <a:r>
                        <a:rPr lang="en"/>
                        <a:t>4/5</a:t>
                      </a:r>
                    </a:p>
                    <a:p>
                      <a:endParaRPr lang="en"/>
                    </a:p>
                  </a:txBody>
                  <a:tcPr marL="63500" marR="63500" marT="91425" marB="914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lvl="0" indent="0" rtl="0">
                        <a:lnSpc>
                          <a:spcPct val="115000"/>
                        </a:lnSpc>
                        <a:buNone/>
                      </a:pPr>
                      <a:r>
                        <a:rPr lang="en"/>
                        <a:t>5/5</a:t>
                      </a:r>
                    </a:p>
                    <a:p>
                      <a:endParaRPr lang="en"/>
                    </a:p>
                  </a:txBody>
                  <a:tcPr marL="63500" marR="63500" marT="91425" marB="914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228600" lvl="0" indent="0" rtl="0">
                        <a:lnSpc>
                          <a:spcPct val="115000"/>
                        </a:lnSpc>
                        <a:buNone/>
                      </a:pPr>
                      <a:r>
                        <a:rPr lang="en" b="1"/>
                        <a:t>User 4</a:t>
                      </a:r>
                    </a:p>
                    <a:p>
                      <a:endParaRPr lang="en" b="1"/>
                    </a:p>
                  </a:txBody>
                  <a:tcPr marL="63500" marR="63500" marT="91425" marB="914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lvl="0" indent="0" rtl="0">
                        <a:lnSpc>
                          <a:spcPct val="115000"/>
                        </a:lnSpc>
                        <a:buNone/>
                      </a:pPr>
                      <a:r>
                        <a:rPr lang="en"/>
                        <a:t>3/5</a:t>
                      </a:r>
                    </a:p>
                    <a:p>
                      <a:endParaRPr lang="en"/>
                    </a:p>
                  </a:txBody>
                  <a:tcPr marL="63500" marR="63500" marT="91425" marB="914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lvl="0" indent="0" rtl="0">
                        <a:lnSpc>
                          <a:spcPct val="115000"/>
                        </a:lnSpc>
                        <a:buNone/>
                      </a:pPr>
                      <a:r>
                        <a:rPr lang="en"/>
                        <a:t>3/5</a:t>
                      </a:r>
                    </a:p>
                    <a:p>
                      <a:endParaRPr lang="en"/>
                    </a:p>
                  </a:txBody>
                  <a:tcPr marL="63500" marR="63500" marT="91425" marB="914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lvl="0" indent="0" rtl="0">
                        <a:lnSpc>
                          <a:spcPct val="115000"/>
                        </a:lnSpc>
                        <a:buNone/>
                      </a:pPr>
                      <a:r>
                        <a:rPr lang="en"/>
                        <a:t>2/5</a:t>
                      </a:r>
                    </a:p>
                    <a:p>
                      <a:endParaRPr lang="en"/>
                    </a:p>
                  </a:txBody>
                  <a:tcPr marL="63500" marR="63500" marT="91425" marB="914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lvl="0" indent="0" rtl="0">
                        <a:lnSpc>
                          <a:spcPct val="115000"/>
                        </a:lnSpc>
                        <a:buNone/>
                      </a:pPr>
                      <a:r>
                        <a:rPr lang="en" dirty="0"/>
                        <a:t>1/5</a:t>
                      </a:r>
                    </a:p>
                    <a:p>
                      <a:endParaRPr lang="en" dirty="0"/>
                    </a:p>
                  </a:txBody>
                  <a:tcPr marL="63500" marR="63500" marT="91425" marB="914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179512" y="274637"/>
            <a:ext cx="8964488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indent="0">
              <a:buNone/>
            </a:pPr>
            <a:r>
              <a:rPr lang="en" b="0" dirty="0"/>
              <a:t>Κοινότητες </a:t>
            </a:r>
            <a:r>
              <a:rPr lang="en" b="0" dirty="0" smtClean="0"/>
              <a:t>χρηστών</a:t>
            </a:r>
            <a:r>
              <a:rPr lang="el-GR" b="0" dirty="0" smtClean="0"/>
              <a:t>/</a:t>
            </a:r>
            <a:r>
              <a:rPr lang="en" b="0" dirty="0" smtClean="0"/>
              <a:t>χαρακτηριστικών</a:t>
            </a:r>
            <a:endParaRPr lang="en" b="0" dirty="0"/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539552" y="1556792"/>
            <a:ext cx="7503900" cy="605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lvl="0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n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lvl="0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n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lvl="0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n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lvl="0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n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lvl="0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n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lvl="0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n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endParaRPr lang="en" sz="1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" sz="1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Shape 152"/>
          <p:cNvSpPr/>
          <p:nvPr/>
        </p:nvSpPr>
        <p:spPr>
          <a:xfrm>
            <a:off x="6725275" y="2802200"/>
            <a:ext cx="1680000" cy="1359299"/>
          </a:xfrm>
          <a:prstGeom prst="wedgeEllipseCallout">
            <a:avLst>
              <a:gd name="adj1" fmla="val -53491"/>
              <a:gd name="adj2" fmla="val 5947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/>
              <a:t>Κοινότητα χρηστών</a:t>
            </a:r>
          </a:p>
        </p:txBody>
      </p:sp>
      <p:sp>
        <p:nvSpPr>
          <p:cNvPr id="153" name="Shape 153"/>
          <p:cNvSpPr/>
          <p:nvPr/>
        </p:nvSpPr>
        <p:spPr>
          <a:xfrm>
            <a:off x="229864" y="3911538"/>
            <a:ext cx="1717199" cy="1160100"/>
          </a:xfrm>
          <a:prstGeom prst="wedgeEllipseCallout">
            <a:avLst>
              <a:gd name="adj1" fmla="val 118490"/>
              <a:gd name="adj2" fmla="val 158217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dirty="0"/>
              <a:t>Κοινότητα χαρακτηριστικών</a:t>
            </a:r>
          </a:p>
        </p:txBody>
      </p:sp>
    </p:spTree>
    <p:extLst>
      <p:ext uri="{BB962C8B-B14F-4D97-AF65-F5344CB8AC3E}">
        <p14:creationId xmlns:p14="http://schemas.microsoft.com/office/powerpoint/2010/main" xmlns="" val="208693428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indent="0" rtl="0">
              <a:buNone/>
            </a:pPr>
            <a:r>
              <a:rPr lang="en" b="0" dirty="0"/>
              <a:t>Κοινότητες </a:t>
            </a:r>
            <a:r>
              <a:rPr lang="en" b="0" dirty="0" smtClean="0"/>
              <a:t>Χρηστών</a:t>
            </a:r>
            <a:r>
              <a:rPr lang="el-GR" b="0" dirty="0" smtClean="0"/>
              <a:t> -</a:t>
            </a:r>
            <a:r>
              <a:rPr lang="en" b="0" dirty="0" smtClean="0"/>
              <a:t> </a:t>
            </a:r>
            <a:r>
              <a:rPr lang="en" b="0" dirty="0"/>
              <a:t>Χρήση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 smtClean="0"/>
              <a:t>Συνεργατικό </a:t>
            </a:r>
            <a:r>
              <a:rPr lang="en" dirty="0"/>
              <a:t>φιλτράρισμα (collaborative filtering)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Βάσει των προτιμήσεών του, ο χρήστης εντάσσεται σε </a:t>
            </a:r>
            <a:r>
              <a:rPr lang="en" dirty="0" smtClean="0"/>
              <a:t>κοινότητ</a:t>
            </a:r>
            <a:r>
              <a:rPr lang="el-GR" dirty="0" smtClean="0"/>
              <a:t>ες</a:t>
            </a:r>
          </a:p>
          <a:p>
            <a:pPr marL="457200" lvl="0" indent="-419100">
              <a:buClr>
                <a:schemeClr val="dk2"/>
              </a:buClr>
            </a:pPr>
            <a:r>
              <a:rPr lang="en" dirty="0" smtClean="0"/>
              <a:t>Παράδειγμα:</a:t>
            </a:r>
          </a:p>
          <a:p>
            <a:pPr marL="914400" lvl="1" indent="-381000">
              <a:buClr>
                <a:schemeClr val="dk2"/>
              </a:buClr>
              <a:buSzPct val="80000"/>
            </a:pPr>
            <a:r>
              <a:rPr lang="en" dirty="0" smtClean="0"/>
              <a:t>Ομάδες που βαθμολογούν παρόμοια ταινίες</a:t>
            </a:r>
          </a:p>
          <a:p>
            <a:pPr marL="914400" lvl="1" indent="-381000">
              <a:buClr>
                <a:schemeClr val="dk2"/>
              </a:buClr>
              <a:buSzPct val="80000"/>
            </a:pPr>
            <a:r>
              <a:rPr lang="en" dirty="0" smtClean="0"/>
              <a:t>Ομάδες που διαβάζουν τα ίδια άρθρα 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 smtClean="0"/>
              <a:t>Μπορούν </a:t>
            </a:r>
            <a:r>
              <a:rPr lang="en" dirty="0"/>
              <a:t>να προταθούν στο χρήστη </a:t>
            </a:r>
            <a:r>
              <a:rPr lang="en" dirty="0">
                <a:solidFill>
                  <a:srgbClr val="FF0000"/>
                </a:solidFill>
              </a:rPr>
              <a:t>καινούργια </a:t>
            </a:r>
            <a:r>
              <a:rPr lang="en" dirty="0"/>
              <a:t>προϊόντα που είναι δημοφιλή στην </a:t>
            </a:r>
            <a:r>
              <a:rPr lang="en" dirty="0" smtClean="0"/>
              <a:t>κοινότητα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xmlns="" val="218466563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indent="0">
              <a:buNone/>
            </a:pPr>
            <a:r>
              <a:rPr lang="en" b="0" dirty="0"/>
              <a:t>Κοινότητες </a:t>
            </a:r>
            <a:r>
              <a:rPr lang="en" b="0" dirty="0" smtClean="0"/>
              <a:t>Χαρακτηριστικών</a:t>
            </a:r>
            <a:r>
              <a:rPr lang="el-GR" b="0" dirty="0" smtClean="0"/>
              <a:t> -</a:t>
            </a:r>
            <a:r>
              <a:rPr lang="en" b="0" dirty="0" smtClean="0"/>
              <a:t> </a:t>
            </a:r>
            <a:r>
              <a:rPr lang="en" b="0" dirty="0"/>
              <a:t>Xρήση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Ο χρήστης </a:t>
            </a:r>
            <a:r>
              <a:rPr lang="el-GR" dirty="0" smtClean="0"/>
              <a:t>επιλέγει ένα αντικείμενο και του προτείνονται κι άλλα</a:t>
            </a:r>
            <a:endParaRPr lang="en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 smtClean="0"/>
              <a:t>Παραδείγματα</a:t>
            </a:r>
            <a:r>
              <a:rPr lang="el-GR" dirty="0" smtClean="0"/>
              <a:t> συστάσεων</a:t>
            </a:r>
            <a:r>
              <a:rPr lang="en" dirty="0" smtClean="0"/>
              <a:t>:</a:t>
            </a:r>
            <a:endParaRPr lang="en" dirty="0"/>
          </a:p>
          <a:p>
            <a:pPr marL="914400" lvl="1" indent="-381000">
              <a:buClr>
                <a:schemeClr val="dk2"/>
              </a:buClr>
              <a:buSzPct val="80000"/>
            </a:pPr>
            <a:r>
              <a:rPr lang="el-GR" dirty="0" smtClean="0"/>
              <a:t>α</a:t>
            </a:r>
            <a:r>
              <a:rPr lang="en" dirty="0" smtClean="0"/>
              <a:t>υτοί που αγόρασαν αυτό το </a:t>
            </a:r>
            <a:r>
              <a:rPr lang="el-GR" dirty="0" smtClean="0"/>
              <a:t>ρούχο </a:t>
            </a:r>
            <a:r>
              <a:rPr lang="en" dirty="0" smtClean="0"/>
              <a:t>αγόρασαν και αυτά</a:t>
            </a:r>
            <a:endParaRPr lang="el-GR" dirty="0" smtClean="0"/>
          </a:p>
          <a:p>
            <a:pPr marL="457200" lvl="0" indent="457200">
              <a:buNone/>
            </a:pPr>
            <a:r>
              <a:rPr lang="el-GR" sz="1800" dirty="0" smtClean="0"/>
              <a:t>(</a:t>
            </a:r>
            <a:r>
              <a:rPr lang="en" sz="1800" dirty="0" smtClean="0"/>
              <a:t>odermark trendTrousers, odermark trendJacket)</a:t>
            </a:r>
          </a:p>
          <a:p>
            <a:pPr marL="457200" lvl="0" indent="457200">
              <a:buNone/>
            </a:pPr>
            <a:r>
              <a:rPr lang="en" sz="1800" dirty="0" smtClean="0"/>
              <a:t>(odermark trendOvercoat, oderemark exerciseShoes)</a:t>
            </a:r>
          </a:p>
          <a:p>
            <a:pPr marL="457200" lvl="0" indent="457200">
              <a:buNone/>
            </a:pPr>
            <a:r>
              <a:rPr lang="en" sz="1800" dirty="0" smtClean="0"/>
              <a:t>(odermark trousers, odermarkCocktailDress, odermarkTrendJacket)</a:t>
            </a:r>
            <a:endParaRPr lang="en" dirty="0" smtClean="0"/>
          </a:p>
          <a:p>
            <a:pPr marL="914400" lvl="1" indent="-381000">
              <a:buClr>
                <a:schemeClr val="dk2"/>
              </a:buClr>
              <a:buSzPct val="80000"/>
            </a:pPr>
            <a:r>
              <a:rPr lang="el-GR" dirty="0" smtClean="0"/>
              <a:t>α</a:t>
            </a:r>
            <a:r>
              <a:rPr lang="en" dirty="0" smtClean="0"/>
              <a:t>υτοί που </a:t>
            </a:r>
            <a:r>
              <a:rPr lang="el-GR" dirty="0" smtClean="0"/>
              <a:t>είδαν αυτό το </a:t>
            </a:r>
            <a:r>
              <a:rPr lang="en" dirty="0" smtClean="0">
                <a:solidFill>
                  <a:schemeClr val="tx1"/>
                </a:solidFill>
              </a:rPr>
              <a:t>άρθρ</a:t>
            </a:r>
            <a:r>
              <a:rPr lang="el-GR" dirty="0" smtClean="0">
                <a:solidFill>
                  <a:schemeClr val="tx1"/>
                </a:solidFill>
              </a:rPr>
              <a:t>ο</a:t>
            </a:r>
            <a:r>
              <a:rPr lang="en" dirty="0" smtClean="0">
                <a:solidFill>
                  <a:schemeClr val="tx1"/>
                </a:solidFill>
              </a:rPr>
              <a:t> </a:t>
            </a:r>
            <a:r>
              <a:rPr lang="el-GR" dirty="0" smtClean="0">
                <a:solidFill>
                  <a:schemeClr val="tx1"/>
                </a:solidFill>
              </a:rPr>
              <a:t>είδαν και αυτά</a:t>
            </a:r>
            <a:endParaRPr lang="e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4218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indent="0">
              <a:buNone/>
            </a:pPr>
            <a:r>
              <a:rPr lang="en" b="0" dirty="0" smtClean="0"/>
              <a:t>Π</a:t>
            </a:r>
            <a:r>
              <a:rPr lang="el-GR" b="0" dirty="0" smtClean="0"/>
              <a:t>ώ</a:t>
            </a:r>
            <a:r>
              <a:rPr lang="en" b="0" dirty="0" smtClean="0"/>
              <a:t>ς </a:t>
            </a:r>
            <a:r>
              <a:rPr lang="en" b="0" dirty="0"/>
              <a:t>προκύπτουν οι κοινότητες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 smtClean="0"/>
              <a:t>Τι </a:t>
            </a:r>
            <a:r>
              <a:rPr lang="en" dirty="0"/>
              <a:t>είναι η κλίκα;</a:t>
            </a:r>
          </a:p>
          <a:p>
            <a:pPr marL="914400" lvl="1" indent="-381000" rtl="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 dirty="0"/>
              <a:t>πλήρως </a:t>
            </a:r>
            <a:r>
              <a:rPr lang="en" dirty="0" smtClean="0"/>
              <a:t>συνδεδεμένο </a:t>
            </a:r>
            <a:r>
              <a:rPr lang="el-GR" dirty="0" smtClean="0"/>
              <a:t>τμήμα</a:t>
            </a:r>
            <a:r>
              <a:rPr lang="en" dirty="0" smtClean="0"/>
              <a:t> </a:t>
            </a:r>
            <a:r>
              <a:rPr lang="en" dirty="0"/>
              <a:t>ενός </a:t>
            </a:r>
            <a:r>
              <a:rPr lang="en" dirty="0" smtClean="0"/>
              <a:t>γράφου</a:t>
            </a:r>
            <a:r>
              <a:rPr lang="el-GR" dirty="0" smtClean="0"/>
              <a:t>/δικτύου</a:t>
            </a:r>
            <a:endParaRPr lang="en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Τι εκφράζει;</a:t>
            </a:r>
          </a:p>
          <a:p>
            <a:pPr marL="914400" lvl="1" indent="-381000" rtl="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 dirty="0"/>
              <a:t>συνοχή 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Εύρεση μεγίστων κλικών: 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 dirty="0"/>
              <a:t>Μaximal Cliques (Bron-Kerbosch)</a:t>
            </a:r>
          </a:p>
        </p:txBody>
      </p:sp>
    </p:spTree>
    <p:extLst>
      <p:ext uri="{BB962C8B-B14F-4D97-AF65-F5344CB8AC3E}">
        <p14:creationId xmlns:p14="http://schemas.microsoft.com/office/powerpoint/2010/main" xmlns="" val="95692555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Clr>
                <a:srgbClr val="000000"/>
              </a:buClr>
              <a:buSzPct val="30555"/>
              <a:buFont typeface="Arial"/>
              <a:buNone/>
            </a:pPr>
            <a:r>
              <a:rPr lang="en" b="0" dirty="0"/>
              <a:t>
</a:t>
            </a:r>
          </a:p>
          <a:p>
            <a:pPr lvl="0" indent="0" rtl="0">
              <a:buNone/>
            </a:pPr>
            <a:r>
              <a:rPr lang="en" b="0" dirty="0" smtClean="0"/>
              <a:t>Π</a:t>
            </a:r>
            <a:r>
              <a:rPr lang="el-GR" b="0" dirty="0" smtClean="0"/>
              <a:t>ώ</a:t>
            </a:r>
            <a:r>
              <a:rPr lang="en" b="0" dirty="0" smtClean="0"/>
              <a:t>ς </a:t>
            </a:r>
            <a:r>
              <a:rPr lang="en" b="0" dirty="0"/>
              <a:t>προκύπτουν οι κοινότητες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Βήματα:</a:t>
            </a:r>
          </a:p>
          <a:p>
            <a:pPr marL="457200" lvl="0" indent="-419100" rtl="0">
              <a:buClr>
                <a:schemeClr val="dk2"/>
              </a:buClr>
              <a:buSzPct val="100000"/>
              <a:buFont typeface="Trebuchet MS"/>
              <a:buAutoNum type="arabicPeriod"/>
            </a:pPr>
            <a:r>
              <a:rPr lang="en"/>
              <a:t>Ατομικά μοντέλα</a:t>
            </a:r>
          </a:p>
          <a:p>
            <a:pPr marL="457200" lvl="0" indent="-419100" rtl="0">
              <a:buClr>
                <a:schemeClr val="dk2"/>
              </a:buClr>
              <a:buSzPct val="100000"/>
              <a:buFont typeface="Trebuchet MS"/>
              <a:buAutoNum type="arabicPeriod"/>
            </a:pPr>
            <a:r>
              <a:rPr lang="en"/>
              <a:t>Εύρεση συσχετίσεων μεταξύ τους</a:t>
            </a:r>
          </a:p>
          <a:p>
            <a:pPr marL="457200" lvl="0" indent="-419100" rtl="0">
              <a:buClr>
                <a:schemeClr val="dk2"/>
              </a:buClr>
              <a:buSzPct val="100000"/>
              <a:buFont typeface="Trebuchet MS"/>
              <a:buAutoNum type="arabicPeriod"/>
            </a:pPr>
            <a:r>
              <a:rPr lang="en"/>
              <a:t>Κατασκευή γράφου συσχετίσεων</a:t>
            </a:r>
          </a:p>
          <a:p>
            <a:pPr marL="457200" lvl="0" indent="-419100" rtl="0">
              <a:buClr>
                <a:schemeClr val="dk2"/>
              </a:buClr>
              <a:buSzPct val="100000"/>
              <a:buFont typeface="Trebuchet MS"/>
              <a:buAutoNum type="arabicPeriod"/>
            </a:pPr>
            <a:r>
              <a:rPr lang="en"/>
              <a:t>Διακριτοποίηση γράφου με κατώφλι</a:t>
            </a:r>
          </a:p>
          <a:p>
            <a:pPr marL="457200" lvl="0" indent="-419100" rtl="0">
              <a:buClr>
                <a:schemeClr val="dk2"/>
              </a:buClr>
              <a:buSzPct val="100000"/>
              <a:buFont typeface="Trebuchet MS"/>
              <a:buAutoNum type="arabicPeriod"/>
            </a:pPr>
            <a:r>
              <a:rPr lang="en"/>
              <a:t>Εύρεση κλικών</a:t>
            </a:r>
          </a:p>
          <a:p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56790112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indent="0">
              <a:buClr>
                <a:srgbClr val="000000"/>
              </a:buClr>
              <a:buSzPct val="30555"/>
              <a:buFont typeface="Arial"/>
              <a:buNone/>
            </a:pPr>
            <a:r>
              <a:rPr lang="en" b="0" dirty="0"/>
              <a:t>
Εύρεση συσχετίσεων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5816725" y="1918712"/>
            <a:ext cx="3420300" cy="4102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277777"/>
              <a:buFont typeface="Arial"/>
              <a:buChar char="•"/>
            </a:pPr>
            <a:r>
              <a:rPr lang="en" sz="1800"/>
              <a:t>κόμβος --&gt; feature ή user</a:t>
            </a:r>
          </a:p>
          <a:p>
            <a:pPr marL="457200" lvl="0" indent="-419100" rtl="0">
              <a:buClr>
                <a:schemeClr val="dk2"/>
              </a:buClr>
              <a:buSzPct val="277777"/>
              <a:buFont typeface="Arial"/>
              <a:buChar char="•"/>
            </a:pPr>
            <a:r>
              <a:rPr lang="en" sz="1800"/>
              <a:t>Εύρεση συσχετίσεων για κάθε ζεύγος κόμβων (συντελεστής συσχέτισης, π.χ. συχνότητα συνεμφάνισης)</a:t>
            </a:r>
          </a:p>
          <a:p>
            <a:pPr marL="457200" lvl="0" indent="-419100" rtl="0">
              <a:buClr>
                <a:schemeClr val="dk2"/>
              </a:buClr>
              <a:buSzPct val="277777"/>
              <a:buFont typeface="Arial"/>
              <a:buChar char="•"/>
            </a:pPr>
            <a:r>
              <a:rPr lang="en" sz="1800"/>
              <a:t>Προκύπτει γράφος με βάρη</a:t>
            </a:r>
          </a:p>
        </p:txBody>
      </p:sp>
      <p:graphicFrame>
        <p:nvGraphicFramePr>
          <p:cNvPr id="196" name="Shape 196"/>
          <p:cNvGraphicFramePr/>
          <p:nvPr/>
        </p:nvGraphicFramePr>
        <p:xfrm>
          <a:off x="2021250" y="1790075"/>
          <a:ext cx="3519400" cy="42973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973050"/>
                <a:gridCol w="975900"/>
                <a:gridCol w="1570450"/>
              </a:tblGrid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800" b="1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κόμβος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800" b="1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κόμβος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sz="1800" b="1">
                          <a:solidFill>
                            <a:schemeClr val="dk2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βαθμός συσχέτισης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"/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"/>
                        <a:t>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"/>
                        <a:t>0.5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"/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"/>
                        <a:t>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"/>
                        <a:t>0.1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"/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"/>
                        <a:t>4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"/>
                        <a:t>0.1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"/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"/>
                        <a:t>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"/>
                        <a:t>0.1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"/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"/>
                        <a:t>6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"/>
                        <a:t>0.6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"/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"/>
                        <a:t>7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"/>
                        <a:t>0.5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"/>
                        <a:t>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"/>
                        <a:t>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"/>
                        <a:t>0.1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"/>
                        <a:t>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"/>
                        <a:t>4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"/>
                        <a:t>1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/>
                        <a:t>...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/>
                        <a:t>...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/>
                        <a:t>...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197" name="Shape 197"/>
          <p:cNvSpPr txBox="1"/>
          <p:nvPr/>
        </p:nvSpPr>
        <p:spPr>
          <a:xfrm>
            <a:off x="203425" y="2382875"/>
            <a:ext cx="1089600" cy="944399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Ατομικά</a:t>
            </a:r>
          </a:p>
          <a:p>
            <a:pPr>
              <a:buNone/>
            </a:pPr>
            <a:r>
              <a:rPr lang="en"/>
              <a:t>Μοντέλα</a:t>
            </a:r>
          </a:p>
        </p:txBody>
      </p:sp>
      <p:cxnSp>
        <p:nvCxnSpPr>
          <p:cNvPr id="198" name="Shape 198"/>
          <p:cNvCxnSpPr/>
          <p:nvPr/>
        </p:nvCxnSpPr>
        <p:spPr>
          <a:xfrm>
            <a:off x="1293025" y="2717025"/>
            <a:ext cx="639300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xmlns="" val="334090022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/>
            <a:r>
              <a:rPr lang="el-GR" b="0" dirty="0" smtClean="0"/>
              <a:t>Δομή</a:t>
            </a:r>
            <a:endParaRPr lang="en-US" b="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147889637"/>
              </p:ext>
            </p:extLst>
          </p:nvPr>
        </p:nvGraphicFramePr>
        <p:xfrm>
          <a:off x="179512" y="1628800"/>
          <a:ext cx="871296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64941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indent="0">
              <a:buNone/>
            </a:pPr>
            <a:r>
              <a:rPr lang="en" b="0" dirty="0"/>
              <a:t>Γράφος συσχετίσεων</a:t>
            </a:r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05" name="Shape 205"/>
          <p:cNvSpPr txBox="1"/>
          <p:nvPr/>
        </p:nvSpPr>
        <p:spPr>
          <a:xfrm>
            <a:off x="6872525" y="5637500"/>
            <a:ext cx="1830599" cy="9300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06" name="Shape 206"/>
          <p:cNvSpPr/>
          <p:nvPr/>
        </p:nvSpPr>
        <p:spPr>
          <a:xfrm>
            <a:off x="0" y="1484784"/>
            <a:ext cx="9144000" cy="537321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xmlns="" val="124492877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indent="0">
              <a:buNone/>
            </a:pPr>
            <a:r>
              <a:rPr lang="en" b="0" dirty="0"/>
              <a:t>Ρόλος κατωφλίου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13" name="Shape 213"/>
          <p:cNvSpPr/>
          <p:nvPr/>
        </p:nvSpPr>
        <p:spPr>
          <a:xfrm>
            <a:off x="0" y="1484784"/>
            <a:ext cx="9144000" cy="537321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xmlns="" val="427688509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indent="0">
              <a:buNone/>
            </a:pPr>
            <a:r>
              <a:rPr lang="en" b="0" dirty="0"/>
              <a:t>Εύρεση κλικών- κοινοτήτων</a:t>
            </a:r>
          </a:p>
        </p:txBody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20" name="Shape 220"/>
          <p:cNvSpPr/>
          <p:nvPr/>
        </p:nvSpPr>
        <p:spPr>
          <a:xfrm>
            <a:off x="0" y="1445021"/>
            <a:ext cx="9144000" cy="544036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xmlns="" val="151892899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indent="0">
              <a:buNone/>
            </a:pPr>
            <a:r>
              <a:rPr lang="en" b="0" dirty="0"/>
              <a:t>Σύνοψη</a:t>
            </a:r>
          </a:p>
        </p:txBody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/>
              <a:t>Ο PServer 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υποστηρίζει διάφορα είδη μοντελοποίησης, κατάλληλα για διαφορετικές </a:t>
            </a:r>
            <a:r>
              <a:rPr lang="en" dirty="0" smtClean="0"/>
              <a:t>εφαρμογές</a:t>
            </a:r>
            <a:endParaRPr lang="en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έχει δοκιμαστεί σε πολύ διαφορετικές </a:t>
            </a:r>
            <a:r>
              <a:rPr lang="en" dirty="0" smtClean="0"/>
              <a:t>εφαρμογές</a:t>
            </a:r>
            <a:endParaRPr lang="en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υποστηρίζεται από το εργαστήριο τεχνολογίας γνώσεων και λογισμικού, που αναπτύσσει νέες </a:t>
            </a:r>
            <a:r>
              <a:rPr lang="en" dirty="0" smtClean="0"/>
              <a:t>μεθόδου</a:t>
            </a:r>
            <a:r>
              <a:rPr lang="el-GR" dirty="0" smtClean="0"/>
              <a:t>ς</a:t>
            </a:r>
            <a:r>
              <a:rPr lang="en" dirty="0" smtClean="0"/>
              <a:t> </a:t>
            </a:r>
            <a:r>
              <a:rPr lang="en" dirty="0"/>
              <a:t>τεχνητής νοημοσύνης,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βρίσκεται σε διαρκή </a:t>
            </a:r>
            <a:r>
              <a:rPr lang="en" dirty="0" smtClean="0"/>
              <a:t>εξέλιξη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xmlns="" val="47498649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indent="0">
              <a:buNone/>
            </a:pPr>
            <a:r>
              <a:rPr lang="el-GR" b="0" dirty="0" smtClean="0"/>
              <a:t>Επεκτάσεις</a:t>
            </a:r>
            <a:endParaRPr lang="en" b="0" dirty="0"/>
          </a:p>
        </p:txBody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l-GR" sz="2400" dirty="0" smtClean="0"/>
              <a:t>Α</a:t>
            </a:r>
            <a:r>
              <a:rPr lang="en" sz="2400" dirty="0" smtClean="0"/>
              <a:t>νακάλυψη </a:t>
            </a:r>
            <a:r>
              <a:rPr lang="en" sz="2400" dirty="0"/>
              <a:t>στερεοτύπων από τα ατομικά </a:t>
            </a:r>
            <a:r>
              <a:rPr lang="en" sz="2400" dirty="0" smtClean="0"/>
              <a:t>μοντέλα</a:t>
            </a:r>
            <a:endParaRPr lang="en" sz="2400" dirty="0"/>
          </a:p>
          <a:p>
            <a:pPr marL="914400" lvl="1" indent="-381000" rtl="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 sz="2000" dirty="0" smtClean="0"/>
              <a:t>ομαδοποί</a:t>
            </a:r>
            <a:r>
              <a:rPr lang="el-GR" sz="2000" dirty="0" smtClean="0"/>
              <a:t>η</a:t>
            </a:r>
            <a:r>
              <a:rPr lang="en" sz="2000" dirty="0" smtClean="0"/>
              <a:t>ση </a:t>
            </a:r>
            <a:r>
              <a:rPr lang="en" sz="2000" dirty="0"/>
              <a:t>+ ταξινόμηση</a:t>
            </a:r>
          </a:p>
          <a:p>
            <a:pPr marL="914400" lvl="1" indent="-381000" rtl="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 sz="2000" dirty="0"/>
              <a:t>γενετικοί αλγόριθμοι</a:t>
            </a:r>
          </a:p>
          <a:p>
            <a:pPr marL="914400" lvl="1" indent="-381000" rtl="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 sz="2000" dirty="0"/>
              <a:t>πιθανοτικές μέθοδοι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400" dirty="0"/>
              <a:t>Συνένωση παρόμοιων κοινοτήτων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l-GR" sz="2400" dirty="0" smtClean="0"/>
              <a:t>Πρόσφατο ιστορικό σημαντικότερο από το παλιό</a:t>
            </a:r>
            <a:endParaRPr lang="en" sz="2400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400" dirty="0"/>
              <a:t>Ευκολότερη ενσωμάτωση προϋπάρχουσας </a:t>
            </a:r>
            <a:r>
              <a:rPr lang="en" sz="2400" dirty="0" smtClean="0"/>
              <a:t>γνώσης:</a:t>
            </a:r>
            <a:endParaRPr lang="en" sz="2400" dirty="0"/>
          </a:p>
          <a:p>
            <a:pPr marL="914400" lvl="1" indent="-381000" rtl="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 sz="2000" dirty="0" smtClean="0"/>
              <a:t>σχετιζόμεν</a:t>
            </a:r>
            <a:r>
              <a:rPr lang="el-GR" sz="2000" dirty="0" smtClean="0"/>
              <a:t>α</a:t>
            </a:r>
            <a:r>
              <a:rPr lang="en" sz="2000" dirty="0" smtClean="0"/>
              <a:t> χαρακτηριστικ</a:t>
            </a:r>
            <a:r>
              <a:rPr lang="el-GR" sz="2000" dirty="0" smtClean="0"/>
              <a:t>ά, π.χ. σειρά βιβλίων</a:t>
            </a:r>
            <a:endParaRPr lang="en" sz="2000" dirty="0"/>
          </a:p>
          <a:p>
            <a:pPr marL="914400" lvl="1" indent="-381000" rtl="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 sz="2000" dirty="0" smtClean="0"/>
              <a:t>σχετιζόμεν</a:t>
            </a:r>
            <a:r>
              <a:rPr lang="el-GR" sz="2000" dirty="0" smtClean="0"/>
              <a:t>οι</a:t>
            </a:r>
            <a:r>
              <a:rPr lang="en" sz="2000" dirty="0" smtClean="0"/>
              <a:t> χρ</a:t>
            </a:r>
            <a:r>
              <a:rPr lang="el-GR" sz="2000" dirty="0" err="1" smtClean="0"/>
              <a:t>ήστες</a:t>
            </a:r>
            <a:r>
              <a:rPr lang="el-GR" sz="2000" dirty="0" smtClean="0"/>
              <a:t>, π.χ. φίλοι στο </a:t>
            </a:r>
            <a:r>
              <a:rPr lang="en-US" sz="2000" dirty="0" err="1" smtClean="0"/>
              <a:t>facebook</a:t>
            </a:r>
            <a:endParaRPr lang="en" sz="2000" dirty="0"/>
          </a:p>
          <a:p>
            <a:pPr marL="914400" lvl="1" indent="-3810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 sz="2000" dirty="0" smtClean="0"/>
              <a:t>κανόν</a:t>
            </a:r>
            <a:r>
              <a:rPr lang="el-GR" sz="2000" dirty="0" smtClean="0"/>
              <a:t>ες </a:t>
            </a:r>
            <a:r>
              <a:rPr lang="en" sz="2000" dirty="0" smtClean="0"/>
              <a:t>γνώσης, </a:t>
            </a:r>
            <a:r>
              <a:rPr lang="el-GR" sz="2000" dirty="0" smtClean="0"/>
              <a:t>π.χ. κάθε υπολογιστής έχει </a:t>
            </a:r>
            <a:r>
              <a:rPr lang="el-GR" sz="2000" smtClean="0"/>
              <a:t>μία μητρική</a:t>
            </a:r>
            <a:endParaRPr lang="en" sz="2000" dirty="0"/>
          </a:p>
        </p:txBody>
      </p:sp>
    </p:spTree>
    <p:extLst>
      <p:ext uri="{BB962C8B-B14F-4D97-AF65-F5344CB8AC3E}">
        <p14:creationId xmlns:p14="http://schemas.microsoft.com/office/powerpoint/2010/main" xmlns="" val="43175848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83" y="0"/>
            <a:ext cx="91519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7"/>
            <a:ext cx="8784976" cy="1143000"/>
          </a:xfrm>
        </p:spPr>
        <p:txBody>
          <a:bodyPr/>
          <a:lstStyle/>
          <a:p>
            <a:pPr indent="0"/>
            <a:r>
              <a:rPr lang="el-GR" b="0" dirty="0" smtClean="0"/>
              <a:t>Έργα που χρησιμοποίησαν τον </a:t>
            </a:r>
            <a:r>
              <a:rPr lang="en-US" b="0" dirty="0" err="1" smtClean="0"/>
              <a:t>PServer</a:t>
            </a:r>
            <a:endParaRPr lang="en-US" b="0" dirty="0"/>
          </a:p>
        </p:txBody>
      </p:sp>
      <p:pic>
        <p:nvPicPr>
          <p:cNvPr id="1028" name="Picture 4" descr="https://www.iit.demokritos.gr/sites/default/files/crossmarc_logo.png?13782885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6" y="2154365"/>
            <a:ext cx="2022547" cy="77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iit.demokritos.gr/sites/default/files/mpirologo.jpg?13782886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140968"/>
            <a:ext cx="990600" cy="83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iit.demokritos.gr/sites/default/files/servive_logo.png?13782898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01008"/>
            <a:ext cx="1428750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www.iit.demokritos.gr/sites/default/files/indigo_logo.png?137828745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6006" y="2040572"/>
            <a:ext cx="1796394" cy="81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www.iit.demokritos.gr/sites/default/files/mitos_logo.jpg?13782889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3203" y="3637777"/>
            <a:ext cx="1428750" cy="58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88557" y="1861978"/>
            <a:ext cx="27863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WebC</a:t>
            </a:r>
            <a:r>
              <a:rPr lang="en-US" sz="32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-Mine</a:t>
            </a:r>
          </a:p>
        </p:txBody>
      </p:sp>
      <p:sp>
        <p:nvSpPr>
          <p:cNvPr id="5" name="Rectangle 4"/>
          <p:cNvSpPr/>
          <p:nvPr/>
        </p:nvSpPr>
        <p:spPr>
          <a:xfrm>
            <a:off x="3131840" y="2564904"/>
            <a:ext cx="24667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OurDMOZ</a:t>
            </a:r>
            <a:endParaRPr lang="en-US" sz="3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xmlns="" val="1987454284"/>
              </p:ext>
            </p:extLst>
          </p:nvPr>
        </p:nvGraphicFramePr>
        <p:xfrm>
          <a:off x="2781685" y="4484342"/>
          <a:ext cx="3230475" cy="1824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763688" y="4378275"/>
            <a:ext cx="1440768" cy="1931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Reveal logo_rgb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00192" y="4941168"/>
            <a:ext cx="1871472" cy="5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370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35496" y="274637"/>
            <a:ext cx="91440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indent="0">
              <a:buNone/>
            </a:pPr>
            <a:r>
              <a:rPr lang="en" b="0" dirty="0" smtClean="0"/>
              <a:t>Ηλεκτρονικό εμπόριο</a:t>
            </a:r>
            <a:r>
              <a:rPr lang="el-GR" b="0" dirty="0" smtClean="0"/>
              <a:t>/Ξενάγηση σε μουσεία</a:t>
            </a:r>
            <a:endParaRPr lang="en" b="0" dirty="0"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19239" y="1484784"/>
            <a:ext cx="5904656" cy="50405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33400" lvl="1" indent="0" rtl="0">
              <a:buClr>
                <a:schemeClr val="dk2"/>
              </a:buClr>
              <a:buSzPct val="133333"/>
              <a:buNone/>
            </a:pPr>
            <a:r>
              <a:rPr lang="en" sz="1800" dirty="0" smtClean="0">
                <a:solidFill>
                  <a:srgbClr val="434343"/>
                </a:solidFill>
              </a:rPr>
              <a:t>Εξατομικευμένες </a:t>
            </a:r>
            <a:r>
              <a:rPr lang="en" sz="1800" dirty="0">
                <a:solidFill>
                  <a:srgbClr val="434343"/>
                </a:solidFill>
              </a:rPr>
              <a:t>συστάσεις </a:t>
            </a:r>
            <a:r>
              <a:rPr lang="en" sz="1800" dirty="0" smtClean="0">
                <a:solidFill>
                  <a:srgbClr val="434343"/>
                </a:solidFill>
              </a:rPr>
              <a:t>ενδυμάτων</a:t>
            </a:r>
            <a:endParaRPr lang="en" sz="1800" dirty="0"/>
          </a:p>
          <a:p>
            <a:endParaRPr lang="en" sz="1800" dirty="0"/>
          </a:p>
        </p:txBody>
      </p:sp>
      <p:sp>
        <p:nvSpPr>
          <p:cNvPr id="48" name="Shape 48"/>
          <p:cNvSpPr/>
          <p:nvPr/>
        </p:nvSpPr>
        <p:spPr>
          <a:xfrm>
            <a:off x="0" y="1886674"/>
            <a:ext cx="5652120" cy="341453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5" name="Shape 62"/>
          <p:cNvSpPr/>
          <p:nvPr/>
        </p:nvSpPr>
        <p:spPr>
          <a:xfrm>
            <a:off x="6832679" y="2492896"/>
            <a:ext cx="2188671" cy="424886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3" name="TextBox 2"/>
          <p:cNvSpPr txBox="1"/>
          <p:nvPr/>
        </p:nvSpPr>
        <p:spPr>
          <a:xfrm>
            <a:off x="395536" y="5685055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800" dirty="0" smtClean="0">
                <a:solidFill>
                  <a:schemeClr val="tx1"/>
                </a:solidFill>
              </a:rPr>
              <a:t>Multilingual </a:t>
            </a:r>
            <a:r>
              <a:rPr lang="en" sz="1800" dirty="0">
                <a:solidFill>
                  <a:schemeClr val="tx1"/>
                </a:solidFill>
              </a:rPr>
              <a:t>Personalisation: Interaction with Personality &amp; Dialogue enabled Robots using speech processing, natural language </a:t>
            </a:r>
            <a:r>
              <a:rPr lang="en" sz="1800" dirty="0" smtClean="0">
                <a:solidFill>
                  <a:schemeClr val="tx1"/>
                </a:solidFill>
              </a:rPr>
              <a:t>generation </a:t>
            </a:r>
            <a:r>
              <a:rPr lang="en" sz="1800" dirty="0">
                <a:solidFill>
                  <a:schemeClr val="tx1"/>
                </a:solidFill>
              </a:rPr>
              <a:t>&amp; computer vision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5073539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indent="0">
              <a:buNone/>
            </a:pPr>
            <a:r>
              <a:rPr lang="en" b="0" dirty="0"/>
              <a:t>Ατομικά μοντέλα </a:t>
            </a:r>
            <a:r>
              <a:rPr lang="en" b="0" dirty="0" smtClean="0"/>
              <a:t>χρηστών</a:t>
            </a:r>
            <a:r>
              <a:rPr lang="el-GR" b="0" dirty="0" smtClean="0"/>
              <a:t> - Ορολογία</a:t>
            </a:r>
            <a:endParaRPr lang="en" b="0" dirty="0"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2883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208333"/>
              <a:buFont typeface="Arial"/>
              <a:buChar char="•"/>
            </a:pPr>
            <a:r>
              <a:rPr lang="en" sz="2400" dirty="0">
                <a:solidFill>
                  <a:schemeClr val="accent6"/>
                </a:solidFill>
              </a:rPr>
              <a:t>Attributes</a:t>
            </a:r>
          </a:p>
          <a:p>
            <a:pPr marL="914400" lvl="1" indent="-381000" rtl="0">
              <a:buClr>
                <a:schemeClr val="dk2"/>
              </a:buClr>
              <a:buSzPct val="133333"/>
              <a:buFont typeface="Courier New"/>
              <a:buChar char="o"/>
            </a:pPr>
            <a:r>
              <a:rPr lang="en" sz="1800" dirty="0" smtClean="0"/>
              <a:t>χαρακτηριστικά </a:t>
            </a:r>
            <a:r>
              <a:rPr lang="en" sz="1800" dirty="0"/>
              <a:t>του χρήστη: </a:t>
            </a:r>
            <a:r>
              <a:rPr lang="en" sz="1800" i="1" dirty="0"/>
              <a:t>ηλικία, φύλο, σωματότυπος, εμπειρία</a:t>
            </a:r>
            <a:r>
              <a:rPr lang="en" sz="1800" dirty="0"/>
              <a:t> </a:t>
            </a:r>
            <a:r>
              <a:rPr lang="el-GR" sz="1800" dirty="0" smtClean="0"/>
              <a:t>που</a:t>
            </a:r>
            <a:r>
              <a:rPr lang="en" sz="1800" dirty="0" smtClean="0"/>
              <a:t> </a:t>
            </a:r>
            <a:r>
              <a:rPr lang="en" sz="1800" dirty="0">
                <a:solidFill>
                  <a:srgbClr val="FF0000"/>
                </a:solidFill>
              </a:rPr>
              <a:t>δεν</a:t>
            </a:r>
            <a:r>
              <a:rPr lang="en" sz="1800" dirty="0"/>
              <a:t> </a:t>
            </a:r>
            <a:r>
              <a:rPr lang="el-GR" sz="1800" dirty="0" smtClean="0"/>
              <a:t>εξαρτώνται από</a:t>
            </a:r>
            <a:r>
              <a:rPr lang="en" sz="1800" dirty="0" smtClean="0"/>
              <a:t> </a:t>
            </a:r>
            <a:r>
              <a:rPr lang="en" sz="1800" dirty="0"/>
              <a:t>την εφαρμογή</a:t>
            </a:r>
          </a:p>
          <a:p>
            <a:pPr marL="457200" indent="-419100">
              <a:buClr>
                <a:schemeClr val="dk2"/>
              </a:buClr>
              <a:buSzPct val="208333"/>
            </a:pPr>
            <a:r>
              <a:rPr lang="en" sz="2400" dirty="0">
                <a:solidFill>
                  <a:schemeClr val="bg2"/>
                </a:solidFill>
              </a:rPr>
              <a:t>Features</a:t>
            </a:r>
          </a:p>
          <a:p>
            <a:pPr marL="914400" lvl="1" indent="-381000" rtl="0">
              <a:buClr>
                <a:schemeClr val="dk2"/>
              </a:buClr>
              <a:buSzPct val="133333"/>
              <a:buFont typeface="Courier New"/>
              <a:buChar char="o"/>
            </a:pPr>
            <a:r>
              <a:rPr lang="el-GR" sz="1800" dirty="0" smtClean="0"/>
              <a:t>α</a:t>
            </a:r>
            <a:r>
              <a:rPr lang="en" sz="1800" dirty="0" smtClean="0"/>
              <a:t>ντικείμενα</a:t>
            </a:r>
            <a:r>
              <a:rPr lang="el-GR" sz="1800" dirty="0" smtClean="0"/>
              <a:t> και χαρακτηριστικά τους</a:t>
            </a:r>
            <a:r>
              <a:rPr lang="en" sz="1800" dirty="0" smtClean="0"/>
              <a:t> </a:t>
            </a:r>
            <a:r>
              <a:rPr lang="en" sz="1800" dirty="0"/>
              <a:t>που </a:t>
            </a:r>
            <a:r>
              <a:rPr lang="el-GR" sz="1800" dirty="0" smtClean="0">
                <a:solidFill>
                  <a:srgbClr val="FF0000"/>
                </a:solidFill>
              </a:rPr>
              <a:t>ορίζουν </a:t>
            </a:r>
            <a:r>
              <a:rPr lang="en" sz="1800" dirty="0" smtClean="0"/>
              <a:t>την </a:t>
            </a:r>
            <a:r>
              <a:rPr lang="en" sz="1800" dirty="0"/>
              <a:t>εφαρμογή: </a:t>
            </a:r>
            <a:r>
              <a:rPr lang="en" sz="1800" i="1" dirty="0"/>
              <a:t>προϊόντα, εκθέματα, ιστοσελίδες</a:t>
            </a:r>
            <a:r>
              <a:rPr lang="en" sz="1800" dirty="0"/>
              <a:t>, κτλ.</a:t>
            </a:r>
          </a:p>
          <a:p>
            <a:pPr marL="914400" lvl="1" indent="-381000">
              <a:buClr>
                <a:schemeClr val="dk2"/>
              </a:buClr>
              <a:buSzPct val="133333"/>
              <a:buFont typeface="Courier New"/>
              <a:buChar char="o"/>
            </a:pPr>
            <a:r>
              <a:rPr lang="en" sz="1800" dirty="0" smtClean="0"/>
              <a:t>καταγράφουν </a:t>
            </a:r>
            <a:r>
              <a:rPr lang="en" sz="1800" dirty="0"/>
              <a:t>το ενδιαφέρον του χρήστη στο </a:t>
            </a:r>
            <a:r>
              <a:rPr lang="en" sz="1800" dirty="0" smtClean="0"/>
              <a:t>αντικείμενο</a:t>
            </a:r>
            <a:r>
              <a:rPr lang="el-GR" sz="1800" dirty="0" smtClean="0"/>
              <a:t> ή το χαρακτηριστικό του</a:t>
            </a:r>
            <a:endParaRPr lang="en" sz="1800" dirty="0"/>
          </a:p>
        </p:txBody>
      </p:sp>
      <p:graphicFrame>
        <p:nvGraphicFramePr>
          <p:cNvPr id="87" name="Shape 87"/>
          <p:cNvGraphicFramePr/>
          <p:nvPr>
            <p:extLst>
              <p:ext uri="{D42A27DB-BD31-4B8C-83A1-F6EECF244321}">
                <p14:modId xmlns:p14="http://schemas.microsoft.com/office/powerpoint/2010/main" xmlns="" val="115915637"/>
              </p:ext>
            </p:extLst>
          </p:nvPr>
        </p:nvGraphicFramePr>
        <p:xfrm>
          <a:off x="756425" y="4712475"/>
          <a:ext cx="7415975" cy="10567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986010"/>
                <a:gridCol w="1062697"/>
                <a:gridCol w="746530"/>
                <a:gridCol w="1047370"/>
                <a:gridCol w="932751"/>
                <a:gridCol w="1055544"/>
                <a:gridCol w="700448"/>
                <a:gridCol w="884625"/>
              </a:tblGrid>
              <a:tr h="390793"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b="1" dirty="0">
                          <a:solidFill>
                            <a:srgbClr val="CC0000"/>
                          </a:solidFill>
                        </a:rPr>
                        <a:t>Attr_1</a:t>
                      </a:r>
                    </a:p>
                  </a:txBody>
                  <a:tcPr marL="36000" marR="36000" marT="36000" marB="36000" anchor="ctr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b="1">
                          <a:solidFill>
                            <a:srgbClr val="CC0000"/>
                          </a:solidFill>
                        </a:rPr>
                        <a:t>Attr_2</a:t>
                      </a:r>
                    </a:p>
                  </a:txBody>
                  <a:tcPr marL="36000" marR="36000" marT="36000" marB="36000" anchor="ctr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b="1" dirty="0">
                          <a:solidFill>
                            <a:srgbClr val="CC0000"/>
                          </a:solidFill>
                        </a:rPr>
                        <a:t>...</a:t>
                      </a:r>
                    </a:p>
                    <a:p>
                      <a:pPr algn="ctr"/>
                      <a:endParaRPr lang="en" b="1" dirty="0">
                        <a:solidFill>
                          <a:srgbClr val="CC0000"/>
                        </a:solidFill>
                      </a:endParaRPr>
                    </a:p>
                  </a:txBody>
                  <a:tcPr marL="36000" marR="36000" marT="36000" marB="36000" anchor="ctr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b="1" dirty="0">
                          <a:solidFill>
                            <a:srgbClr val="CC0000"/>
                          </a:solidFill>
                        </a:rPr>
                        <a:t>Attr_n</a:t>
                      </a:r>
                    </a:p>
                  </a:txBody>
                  <a:tcPr marL="36000" marR="36000" marT="36000" marB="36000" anchor="ctr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b="1" dirty="0">
                          <a:solidFill>
                            <a:srgbClr val="0000FF"/>
                          </a:solidFill>
                        </a:rPr>
                        <a:t>Feat_1</a:t>
                      </a:r>
                    </a:p>
                  </a:txBody>
                  <a:tcPr marL="36000" marR="36000" marT="36000" marB="36000" anchor="ctr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b="1" dirty="0">
                          <a:solidFill>
                            <a:srgbClr val="0000FF"/>
                          </a:solidFill>
                        </a:rPr>
                        <a:t>Feat_2</a:t>
                      </a:r>
                    </a:p>
                  </a:txBody>
                  <a:tcPr marL="36000" marR="36000" marT="36000" marB="36000" anchor="ctr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b="1" dirty="0">
                          <a:solidFill>
                            <a:srgbClr val="0000FF"/>
                          </a:solidFill>
                        </a:rPr>
                        <a:t>...</a:t>
                      </a:r>
                    </a:p>
                    <a:p>
                      <a:pPr algn="ctr"/>
                      <a:endParaRPr lang="en" b="1" dirty="0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36000" marB="36000" anchor="ctr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b="1" dirty="0">
                          <a:solidFill>
                            <a:srgbClr val="0000FF"/>
                          </a:solidFill>
                        </a:rPr>
                        <a:t>Feat_m</a:t>
                      </a:r>
                    </a:p>
                  </a:txBody>
                  <a:tcPr marL="36000" marR="36000" marT="36000" marB="36000" anchor="ctr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980"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dirty="0" smtClean="0">
                          <a:solidFill>
                            <a:srgbClr val="CC0000"/>
                          </a:solidFill>
                        </a:rPr>
                        <a:t>Value</a:t>
                      </a:r>
                      <a:endParaRPr lang="en" dirty="0">
                        <a:solidFill>
                          <a:srgbClr val="CC0000"/>
                        </a:solidFill>
                      </a:endParaRPr>
                    </a:p>
                  </a:txBody>
                  <a:tcPr marL="36000" marR="36000" marT="36000" marB="36000" anchor="ctr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dirty="0" smtClean="0">
                          <a:solidFill>
                            <a:srgbClr val="CC0000"/>
                          </a:solidFill>
                        </a:rPr>
                        <a:t>Value</a:t>
                      </a:r>
                      <a:endParaRPr lang="en" dirty="0">
                        <a:solidFill>
                          <a:srgbClr val="CC0000"/>
                        </a:solidFill>
                      </a:endParaRPr>
                    </a:p>
                  </a:txBody>
                  <a:tcPr marL="36000" marR="36000" marT="36000" marB="36000" anchor="ctr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dirty="0" smtClean="0">
                          <a:solidFill>
                            <a:srgbClr val="CC0000"/>
                          </a:solidFill>
                        </a:rPr>
                        <a:t>...</a:t>
                      </a:r>
                      <a:endParaRPr lang="en" dirty="0">
                        <a:solidFill>
                          <a:srgbClr val="CC0000"/>
                        </a:solidFill>
                      </a:endParaRPr>
                    </a:p>
                  </a:txBody>
                  <a:tcPr marL="36000" marR="36000" marT="36000" marB="36000" anchor="ctr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dirty="0" smtClean="0">
                          <a:solidFill>
                            <a:srgbClr val="CC0000"/>
                          </a:solidFill>
                        </a:rPr>
                        <a:t>Value </a:t>
                      </a:r>
                      <a:endParaRPr lang="en" dirty="0">
                        <a:solidFill>
                          <a:srgbClr val="CC0000"/>
                        </a:solidFill>
                      </a:endParaRPr>
                    </a:p>
                  </a:txBody>
                  <a:tcPr marL="36000" marR="36000" marT="36000" marB="36000" anchor="ctr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dirty="0" smtClean="0">
                          <a:solidFill>
                            <a:srgbClr val="0000FF"/>
                          </a:solidFill>
                        </a:rPr>
                        <a:t>Value</a:t>
                      </a:r>
                      <a:endParaRPr lang="en" dirty="0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36000" marB="36000" anchor="ctr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dirty="0" smtClean="0">
                          <a:solidFill>
                            <a:srgbClr val="0000FF"/>
                          </a:solidFill>
                        </a:rPr>
                        <a:t>Value </a:t>
                      </a:r>
                      <a:endParaRPr lang="en" dirty="0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36000" marB="36000" anchor="ctr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dirty="0">
                          <a:solidFill>
                            <a:srgbClr val="0000FF"/>
                          </a:solidFill>
                        </a:rPr>
                        <a:t>...</a:t>
                      </a:r>
                    </a:p>
                    <a:p>
                      <a:pPr algn="ctr"/>
                      <a:endParaRPr lang="en" dirty="0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36000" marB="36000" anchor="ctr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dirty="0" smtClean="0">
                          <a:solidFill>
                            <a:srgbClr val="0000FF"/>
                          </a:solidFill>
                        </a:rPr>
                        <a:t>Value </a:t>
                      </a:r>
                      <a:endParaRPr lang="en" dirty="0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36000" marB="36000" anchor="ctr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259644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indent="0">
              <a:buNone/>
            </a:pPr>
            <a:r>
              <a:rPr lang="en" b="0" dirty="0"/>
              <a:t>Ατομικά </a:t>
            </a:r>
            <a:r>
              <a:rPr lang="en" b="0" dirty="0" smtClean="0"/>
              <a:t>μοντέλα</a:t>
            </a:r>
            <a:r>
              <a:rPr lang="el-GR" b="0" dirty="0" smtClean="0"/>
              <a:t> -</a:t>
            </a:r>
            <a:r>
              <a:rPr lang="en" b="0" dirty="0" smtClean="0"/>
              <a:t> </a:t>
            </a:r>
            <a:r>
              <a:rPr lang="en" b="0" dirty="0"/>
              <a:t>Παράδειγματα </a:t>
            </a:r>
          </a:p>
        </p:txBody>
      </p:sp>
      <p:graphicFrame>
        <p:nvGraphicFramePr>
          <p:cNvPr id="93" name="Shape 93"/>
          <p:cNvGraphicFramePr/>
          <p:nvPr>
            <p:extLst>
              <p:ext uri="{D42A27DB-BD31-4B8C-83A1-F6EECF244321}">
                <p14:modId xmlns:p14="http://schemas.microsoft.com/office/powerpoint/2010/main" xmlns="" val="3942837545"/>
              </p:ext>
            </p:extLst>
          </p:nvPr>
        </p:nvGraphicFramePr>
        <p:xfrm>
          <a:off x="251520" y="1988840"/>
          <a:ext cx="8777425" cy="159217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61700"/>
                <a:gridCol w="1072475"/>
                <a:gridCol w="1125025"/>
                <a:gridCol w="1125025"/>
                <a:gridCol w="1297025"/>
                <a:gridCol w="1457675"/>
                <a:gridCol w="1438500"/>
              </a:tblGrid>
              <a:tr h="517965">
                <a:tc>
                  <a:txBody>
                    <a:bodyPr/>
                    <a:lstStyle/>
                    <a:p>
                      <a:pPr lvl="0" algn="just" rtl="0">
                        <a:lnSpc>
                          <a:spcPct val="115000"/>
                        </a:lnSpc>
                        <a:buNone/>
                      </a:pPr>
                      <a:r>
                        <a:rPr lang="en" sz="1000" dirty="0"/>
                        <a:t> </a:t>
                      </a:r>
                    </a:p>
                    <a:p>
                      <a:pPr lvl="0" algn="ctr" rtl="0">
                        <a:buNone/>
                      </a:pPr>
                      <a:r>
                        <a:rPr lang="el-GR" dirty="0" smtClean="0"/>
                        <a:t>ΜΟΔΑ</a:t>
                      </a:r>
                      <a:endParaRPr lang="en" dirty="0"/>
                    </a:p>
                  </a:txBody>
                  <a:tcPr marL="36000" marR="36000" marT="36000" marB="36000"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buNone/>
                      </a:pPr>
                      <a:r>
                        <a:rPr lang="en" b="1" dirty="0"/>
                        <a:t>Attributes</a:t>
                      </a:r>
                    </a:p>
                    <a:p>
                      <a:endParaRPr lang="en" b="1" dirty="0"/>
                    </a:p>
                  </a:txBody>
                  <a:tcPr marL="36000" marR="36000" marT="36000" marB="360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buNone/>
                      </a:pPr>
                      <a:r>
                        <a:rPr lang="en" b="1"/>
                        <a:t>Features</a:t>
                      </a:r>
                    </a:p>
                    <a:p>
                      <a:endParaRPr lang="en" b="1"/>
                    </a:p>
                  </a:txBody>
                  <a:tcPr marL="36000" marR="36000" marT="36000" marB="360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8823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buNone/>
                      </a:pPr>
                      <a:r>
                        <a:rPr lang="en" dirty="0">
                          <a:solidFill>
                            <a:srgbClr val="CC0000"/>
                          </a:solidFill>
                        </a:rPr>
                        <a:t>User Models</a:t>
                      </a:r>
                    </a:p>
                    <a:p>
                      <a:endParaRPr lang="en" dirty="0">
                        <a:solidFill>
                          <a:srgbClr val="CC0000"/>
                        </a:solidFill>
                      </a:endParaRPr>
                    </a:p>
                  </a:txBody>
                  <a:tcPr marL="36000" marR="36000" marT="36000" marB="360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buNone/>
                      </a:pPr>
                      <a:r>
                        <a:rPr lang="en" dirty="0">
                          <a:solidFill>
                            <a:srgbClr val="CC0000"/>
                          </a:solidFill>
                        </a:rPr>
                        <a:t>Gender</a:t>
                      </a:r>
                    </a:p>
                    <a:p>
                      <a:endParaRPr lang="en" dirty="0">
                        <a:solidFill>
                          <a:srgbClr val="CC0000"/>
                        </a:solidFill>
                      </a:endParaRPr>
                    </a:p>
                  </a:txBody>
                  <a:tcPr marL="36000" marR="36000" marT="36000" marB="360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buNone/>
                      </a:pPr>
                      <a:r>
                        <a:rPr lang="en" dirty="0">
                          <a:solidFill>
                            <a:srgbClr val="CC0000"/>
                          </a:solidFill>
                        </a:rPr>
                        <a:t>Body Type</a:t>
                      </a:r>
                    </a:p>
                    <a:p>
                      <a:endParaRPr lang="en" dirty="0">
                        <a:solidFill>
                          <a:srgbClr val="CC0000"/>
                        </a:solidFill>
                      </a:endParaRPr>
                    </a:p>
                  </a:txBody>
                  <a:tcPr marL="36000" marR="36000" marT="36000" marB="360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">
                          <a:solidFill>
                            <a:srgbClr val="CC0000"/>
                          </a:solidFill>
                        </a:rPr>
                        <a:t>Skin Colour</a:t>
                      </a:r>
                    </a:p>
                  </a:txBody>
                  <a:tcPr marL="36000" marR="36000" marT="36000" marB="360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buNone/>
                      </a:pPr>
                      <a:r>
                        <a:rPr lang="en" i="1">
                          <a:solidFill>
                            <a:srgbClr val="0000FF"/>
                          </a:solidFill>
                        </a:rPr>
                        <a:t>skirt.MD</a:t>
                      </a:r>
                    </a:p>
                  </a:txBody>
                  <a:tcPr marL="36000" marR="36000" marT="36000" marB="360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buNone/>
                      </a:pPr>
                      <a:r>
                        <a:rPr lang="en" i="1">
                          <a:solidFill>
                            <a:srgbClr val="0000FF"/>
                          </a:solidFill>
                        </a:rPr>
                        <a:t>jacket.slim.MD</a:t>
                      </a:r>
                    </a:p>
                    <a:p>
                      <a:endParaRPr lang="en" i="1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36000" marB="360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buNone/>
                      </a:pPr>
                      <a:r>
                        <a:rPr lang="en" i="1" dirty="0" smtClean="0">
                          <a:solidFill>
                            <a:srgbClr val="0000FF"/>
                          </a:solidFill>
                        </a:rPr>
                        <a:t>peplum.MD</a:t>
                      </a:r>
                      <a:endParaRPr lang="en" i="1" dirty="0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36000" marB="360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75847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buNone/>
                      </a:pPr>
                      <a:r>
                        <a:rPr lang="en" dirty="0">
                          <a:solidFill>
                            <a:srgbClr val="CC0000"/>
                          </a:solidFill>
                        </a:rPr>
                        <a:t>model-1</a:t>
                      </a:r>
                    </a:p>
                  </a:txBody>
                  <a:tcPr marL="36000" marR="36000" marT="36000" marB="360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dirty="0">
                          <a:solidFill>
                            <a:srgbClr val="CC0000"/>
                          </a:solidFill>
                        </a:rPr>
                        <a:t>Female</a:t>
                      </a:r>
                    </a:p>
                    <a:p>
                      <a:endParaRPr lang="en" dirty="0">
                        <a:solidFill>
                          <a:srgbClr val="CC0000"/>
                        </a:solidFill>
                      </a:endParaRPr>
                    </a:p>
                  </a:txBody>
                  <a:tcPr marL="36000" marR="36000" marT="36000" marB="360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dirty="0">
                          <a:solidFill>
                            <a:srgbClr val="CC0000"/>
                          </a:solidFill>
                        </a:rPr>
                        <a:t>Average</a:t>
                      </a:r>
                    </a:p>
                    <a:p>
                      <a:endParaRPr lang="en" dirty="0">
                        <a:solidFill>
                          <a:srgbClr val="CC0000"/>
                        </a:solidFill>
                      </a:endParaRPr>
                    </a:p>
                  </a:txBody>
                  <a:tcPr marL="36000" marR="36000" marT="36000" marB="360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">
                          <a:solidFill>
                            <a:srgbClr val="CC0000"/>
                          </a:solidFill>
                        </a:rPr>
                        <a:t>light</a:t>
                      </a:r>
                    </a:p>
                  </a:txBody>
                  <a:tcPr marL="36000" marR="36000" marT="36000" marB="360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buNone/>
                      </a:pPr>
                      <a:r>
                        <a:rPr lang="en">
                          <a:solidFill>
                            <a:srgbClr val="0000FF"/>
                          </a:solidFill>
                        </a:rPr>
                        <a:t>0.78</a:t>
                      </a:r>
                    </a:p>
                    <a:p>
                      <a:endParaRPr lang="en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36000" marB="360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buNone/>
                      </a:pPr>
                      <a:r>
                        <a:rPr lang="en">
                          <a:solidFill>
                            <a:srgbClr val="0000FF"/>
                          </a:solidFill>
                        </a:rPr>
                        <a:t>0.67</a:t>
                      </a:r>
                    </a:p>
                    <a:p>
                      <a:endParaRPr lang="en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36000" marB="360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dirty="0">
                          <a:solidFill>
                            <a:srgbClr val="0000FF"/>
                          </a:solidFill>
                        </a:rPr>
                        <a:t>  </a:t>
                      </a:r>
                      <a:r>
                        <a:rPr lang="en" dirty="0" smtClean="0">
                          <a:solidFill>
                            <a:srgbClr val="0000FF"/>
                          </a:solidFill>
                        </a:rPr>
                        <a:t>0.0</a:t>
                      </a:r>
                      <a:endParaRPr lang="en" dirty="0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36000" marB="360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4" name="Shape 94"/>
          <p:cNvGraphicFramePr/>
          <p:nvPr>
            <p:extLst>
              <p:ext uri="{D42A27DB-BD31-4B8C-83A1-F6EECF244321}">
                <p14:modId xmlns:p14="http://schemas.microsoft.com/office/powerpoint/2010/main" xmlns="" val="2540526236"/>
              </p:ext>
            </p:extLst>
          </p:nvPr>
        </p:nvGraphicFramePr>
        <p:xfrm>
          <a:off x="107504" y="4293096"/>
          <a:ext cx="8784977" cy="194838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96144"/>
                <a:gridCol w="1182755"/>
                <a:gridCol w="1409533"/>
                <a:gridCol w="1512168"/>
                <a:gridCol w="1440160"/>
                <a:gridCol w="1944217"/>
              </a:tblGrid>
              <a:tr h="579834">
                <a:tc>
                  <a:txBody>
                    <a:bodyPr/>
                    <a:lstStyle/>
                    <a:p>
                      <a:pPr lvl="0" algn="just" rtl="0">
                        <a:lnSpc>
                          <a:spcPct val="115000"/>
                        </a:lnSpc>
                        <a:buNone/>
                      </a:pPr>
                      <a:r>
                        <a:rPr lang="en" sz="1000" dirty="0"/>
                        <a:t> </a:t>
                      </a:r>
                    </a:p>
                    <a:p>
                      <a:pPr lvl="0" algn="ctr" rtl="0">
                        <a:buNone/>
                      </a:pPr>
                      <a:r>
                        <a:rPr lang="el-GR" dirty="0" smtClean="0"/>
                        <a:t>ΞΕΝΑΓΗΣΗ</a:t>
                      </a:r>
                      <a:endParaRPr lang="en" dirty="0"/>
                    </a:p>
                  </a:txBody>
                  <a:tcPr marL="63500" marR="63500" marT="91425" marB="91425"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buNone/>
                      </a:pPr>
                      <a:r>
                        <a:rPr lang="en" b="1" dirty="0" smtClean="0"/>
                        <a:t>Attributes</a:t>
                      </a:r>
                      <a:endParaRPr lang="en" b="1" dirty="0"/>
                    </a:p>
                  </a:txBody>
                  <a:tcPr marL="63500" marR="63500" marT="91425" marB="914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buNone/>
                      </a:pPr>
                      <a:r>
                        <a:rPr lang="en" b="1"/>
                        <a:t>Features</a:t>
                      </a:r>
                    </a:p>
                    <a:p>
                      <a:endParaRPr lang="en" b="1"/>
                    </a:p>
                  </a:txBody>
                  <a:tcPr marL="63500" marR="63500" marT="91425" marB="914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1404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buNone/>
                      </a:pPr>
                      <a:r>
                        <a:rPr lang="en">
                          <a:solidFill>
                            <a:srgbClr val="CC0000"/>
                          </a:solidFill>
                        </a:rPr>
                        <a:t>User Models</a:t>
                      </a:r>
                    </a:p>
                    <a:p>
                      <a:endParaRPr lang="en">
                        <a:solidFill>
                          <a:srgbClr val="CC0000"/>
                        </a:solidFill>
                      </a:endParaRPr>
                    </a:p>
                  </a:txBody>
                  <a:tcPr marL="36000" marR="36000" marT="36000" marB="360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buNone/>
                      </a:pPr>
                      <a:r>
                        <a:rPr lang="en">
                          <a:solidFill>
                            <a:srgbClr val="CC0000"/>
                          </a:solidFill>
                        </a:rPr>
                        <a:t>Age</a:t>
                      </a:r>
                    </a:p>
                    <a:p>
                      <a:endParaRPr lang="en">
                        <a:solidFill>
                          <a:srgbClr val="CC0000"/>
                        </a:solidFill>
                      </a:endParaRPr>
                    </a:p>
                  </a:txBody>
                  <a:tcPr marL="36000" marR="36000" marT="36000" marB="360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buNone/>
                      </a:pPr>
                      <a:r>
                        <a:rPr lang="en">
                          <a:solidFill>
                            <a:srgbClr val="CC0000"/>
                          </a:solidFill>
                        </a:rPr>
                        <a:t>Language of communication</a:t>
                      </a:r>
                    </a:p>
                    <a:p>
                      <a:endParaRPr lang="en">
                        <a:solidFill>
                          <a:srgbClr val="CC0000"/>
                        </a:solidFill>
                      </a:endParaRPr>
                    </a:p>
                  </a:txBody>
                  <a:tcPr marL="36000" marR="36000" marT="36000" marB="360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buNone/>
                      </a:pPr>
                      <a:r>
                        <a:rPr lang="en" i="1">
                          <a:solidFill>
                            <a:srgbClr val="0000FF"/>
                          </a:solidFill>
                        </a:rPr>
                        <a:t>Temples.Visited</a:t>
                      </a:r>
                    </a:p>
                    <a:p>
                      <a:endParaRPr lang="en" i="1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36000" marB="360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buNone/>
                      </a:pPr>
                      <a:r>
                        <a:rPr lang="en" i="1">
                          <a:solidFill>
                            <a:srgbClr val="0000FF"/>
                          </a:solidFill>
                        </a:rPr>
                        <a:t>Stoas.Visited</a:t>
                      </a:r>
                    </a:p>
                    <a:p>
                      <a:endParaRPr lang="en" i="1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36000" marB="360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buNone/>
                      </a:pPr>
                      <a:r>
                        <a:rPr lang="en" i="1">
                          <a:solidFill>
                            <a:srgbClr val="0000FF"/>
                          </a:solidFill>
                        </a:rPr>
                        <a:t>HistoricalPlaces.Visited</a:t>
                      </a:r>
                    </a:p>
                    <a:p>
                      <a:endParaRPr lang="en" i="1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36000" marB="360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79651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buNone/>
                      </a:pPr>
                      <a:r>
                        <a:rPr lang="en">
                          <a:solidFill>
                            <a:srgbClr val="CC0000"/>
                          </a:solidFill>
                        </a:rPr>
                        <a:t>model-2</a:t>
                      </a:r>
                    </a:p>
                  </a:txBody>
                  <a:tcPr marL="36000" marR="36000" marT="36000" marB="360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>
                          <a:solidFill>
                            <a:srgbClr val="CC0000"/>
                          </a:solidFill>
                        </a:rPr>
                        <a:t>adult</a:t>
                      </a:r>
                    </a:p>
                  </a:txBody>
                  <a:tcPr marL="36000" marR="36000" marT="36000" marB="360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>
                          <a:solidFill>
                            <a:srgbClr val="CC0000"/>
                          </a:solidFill>
                        </a:rPr>
                        <a:t>Greek</a:t>
                      </a:r>
                    </a:p>
                    <a:p>
                      <a:endParaRPr lang="en">
                        <a:solidFill>
                          <a:srgbClr val="CC0000"/>
                        </a:solidFill>
                      </a:endParaRPr>
                    </a:p>
                  </a:txBody>
                  <a:tcPr marL="36000" marR="36000" marT="36000" marB="360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buNone/>
                      </a:pPr>
                      <a:r>
                        <a:rPr lang="en" dirty="0" smtClean="0">
                          <a:solidFill>
                            <a:srgbClr val="0000FF"/>
                          </a:solidFill>
                        </a:rPr>
                        <a:t>3</a:t>
                      </a:r>
                      <a:endParaRPr lang="en" dirty="0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36000" marB="360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buNone/>
                      </a:pPr>
                      <a:r>
                        <a:rPr lang="en">
                          <a:solidFill>
                            <a:srgbClr val="0000FF"/>
                          </a:solidFill>
                        </a:rPr>
                        <a:t>0</a:t>
                      </a:r>
                    </a:p>
                    <a:p>
                      <a:endParaRPr lang="en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36000" marB="360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dirty="0">
                          <a:solidFill>
                            <a:srgbClr val="0000FF"/>
                          </a:solidFill>
                        </a:rPr>
                        <a:t>  1</a:t>
                      </a:r>
                    </a:p>
                    <a:p>
                      <a:endParaRPr lang="en" dirty="0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36000" marB="360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1659295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indent="0">
              <a:buNone/>
            </a:pPr>
            <a:r>
              <a:rPr lang="en" b="0" dirty="0"/>
              <a:t>Ατομικά </a:t>
            </a:r>
            <a:r>
              <a:rPr lang="en" b="0" dirty="0" smtClean="0"/>
              <a:t>μοντέλα</a:t>
            </a:r>
            <a:r>
              <a:rPr lang="el-GR" b="0" dirty="0" smtClean="0"/>
              <a:t> -</a:t>
            </a:r>
            <a:r>
              <a:rPr lang="en" b="0" dirty="0" smtClean="0"/>
              <a:t> </a:t>
            </a:r>
            <a:r>
              <a:rPr lang="en" b="0" dirty="0"/>
              <a:t>Παράδειγματα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Προτάσεις ταινιών σε χρήστες</a:t>
            </a:r>
          </a:p>
          <a:p>
            <a:pPr marL="914400" lvl="1" indent="-381000" rtl="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 dirty="0" smtClean="0"/>
              <a:t>χρήστες  γνωστή</a:t>
            </a:r>
            <a:r>
              <a:rPr lang="el-GR" dirty="0" smtClean="0"/>
              <a:t>ς</a:t>
            </a:r>
            <a:r>
              <a:rPr lang="en" dirty="0" smtClean="0"/>
              <a:t> ηλικία</a:t>
            </a:r>
            <a:r>
              <a:rPr lang="el-GR" dirty="0" smtClean="0"/>
              <a:t>ς</a:t>
            </a:r>
            <a:r>
              <a:rPr lang="en" dirty="0" smtClean="0"/>
              <a:t>, επάγγελμα</a:t>
            </a:r>
            <a:r>
              <a:rPr lang="el-GR" dirty="0" smtClean="0"/>
              <a:t>τος, </a:t>
            </a:r>
            <a:r>
              <a:rPr lang="en" dirty="0" smtClean="0"/>
              <a:t>φύλο</a:t>
            </a:r>
            <a:r>
              <a:rPr lang="el-GR" dirty="0" smtClean="0"/>
              <a:t>υ</a:t>
            </a:r>
            <a:r>
              <a:rPr lang="en" dirty="0" smtClean="0"/>
              <a:t> </a:t>
            </a:r>
            <a:r>
              <a:rPr lang="en" dirty="0"/>
              <a:t>(attributes)</a:t>
            </a:r>
          </a:p>
          <a:p>
            <a:pPr marL="914400" lvl="1" indent="-381000" rtl="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 dirty="0"/>
              <a:t>γνωρίζουμε τις ταινίες που έχουν δει, και πως έχουν βαθμολογήσει κάθε ταινία (features)</a:t>
            </a:r>
          </a:p>
          <a:p>
            <a:pPr marL="914400" lvl="1" indent="-381000" rtl="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 dirty="0"/>
              <a:t>γνωρίζουμε το είδος της κάθε ταινίας (features)</a:t>
            </a:r>
          </a:p>
          <a:p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xmlns="" val="357660939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indent="0" rtl="0">
              <a:buNone/>
            </a:pPr>
            <a:r>
              <a:rPr lang="en" b="0" dirty="0"/>
              <a:t>Ατομικά </a:t>
            </a:r>
            <a:r>
              <a:rPr lang="en" b="0" dirty="0" smtClean="0"/>
              <a:t>μοντέλα</a:t>
            </a:r>
            <a:r>
              <a:rPr lang="el-GR" b="0" dirty="0" smtClean="0"/>
              <a:t> -</a:t>
            </a:r>
            <a:r>
              <a:rPr lang="en" b="0" dirty="0" smtClean="0"/>
              <a:t> </a:t>
            </a:r>
            <a:r>
              <a:rPr lang="en" b="0" dirty="0"/>
              <a:t>Παράδειγματα 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602500" y="1816175"/>
            <a:ext cx="7482899" cy="5448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400"/>
              <a:t>Βελτιωμένη αναπαράσταση</a:t>
            </a:r>
          </a:p>
        </p:txBody>
      </p:sp>
      <p:graphicFrame>
        <p:nvGraphicFramePr>
          <p:cNvPr id="115" name="Shape 115"/>
          <p:cNvGraphicFramePr/>
          <p:nvPr>
            <p:extLst>
              <p:ext uri="{D42A27DB-BD31-4B8C-83A1-F6EECF244321}">
                <p14:modId xmlns:p14="http://schemas.microsoft.com/office/powerpoint/2010/main" xmlns="" val="2653780971"/>
              </p:ext>
            </p:extLst>
          </p:nvPr>
        </p:nvGraphicFramePr>
        <p:xfrm>
          <a:off x="602500" y="2607901"/>
          <a:ext cx="7570175" cy="165988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94350"/>
                <a:gridCol w="801025"/>
                <a:gridCol w="891275"/>
                <a:gridCol w="1173325"/>
                <a:gridCol w="981525"/>
                <a:gridCol w="1084225"/>
                <a:gridCol w="922050"/>
                <a:gridCol w="622400"/>
              </a:tblGrid>
              <a:tr h="449088"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dirty="0"/>
                        <a:t>MOVIES</a:t>
                      </a:r>
                    </a:p>
                  </a:txBody>
                  <a:tcPr marL="63500" marR="63500" marT="91425" marB="91425">
                    <a:lnL w="12700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b="1" dirty="0">
                          <a:solidFill>
                            <a:srgbClr val="FF0000"/>
                          </a:solidFill>
                        </a:rPr>
                        <a:t>Attributes</a:t>
                      </a:r>
                    </a:p>
                  </a:txBody>
                  <a:tcPr marL="63500" marR="63500" marT="91425" marB="914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b="1" dirty="0">
                          <a:solidFill>
                            <a:srgbClr val="0070C0"/>
                          </a:solidFill>
                        </a:rPr>
                        <a:t>Features</a:t>
                      </a:r>
                    </a:p>
                  </a:txBody>
                  <a:tcPr marL="63500" marR="63500" marT="91425" marB="914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8035"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>
                          <a:solidFill>
                            <a:srgbClr val="CC0000"/>
                          </a:solidFill>
                        </a:rPr>
                        <a:t>userID</a:t>
                      </a:r>
                    </a:p>
                    <a:p>
                      <a:endParaRPr lang="en">
                        <a:solidFill>
                          <a:srgbClr val="CC0000"/>
                        </a:solidFill>
                      </a:endParaRPr>
                    </a:p>
                  </a:txBody>
                  <a:tcPr marL="36000" marR="36000" marT="36000" marB="360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>
                          <a:solidFill>
                            <a:srgbClr val="CC0000"/>
                          </a:solidFill>
                        </a:rPr>
                        <a:t>Age</a:t>
                      </a:r>
                    </a:p>
                    <a:p>
                      <a:endParaRPr lang="en">
                        <a:solidFill>
                          <a:srgbClr val="CC0000"/>
                        </a:solidFill>
                      </a:endParaRPr>
                    </a:p>
                  </a:txBody>
                  <a:tcPr marL="36000" marR="36000" marT="36000" marB="360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>
                          <a:solidFill>
                            <a:srgbClr val="CC0000"/>
                          </a:solidFill>
                        </a:rPr>
                        <a:t>Gender</a:t>
                      </a:r>
                    </a:p>
                    <a:p>
                      <a:endParaRPr lang="en">
                        <a:solidFill>
                          <a:srgbClr val="CC0000"/>
                        </a:solidFill>
                      </a:endParaRPr>
                    </a:p>
                  </a:txBody>
                  <a:tcPr marL="36000" marR="36000" marT="36000" marB="360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>
                          <a:solidFill>
                            <a:srgbClr val="CC0000"/>
                          </a:solidFill>
                        </a:rPr>
                        <a:t>Occupation</a:t>
                      </a:r>
                    </a:p>
                    <a:p>
                      <a:endParaRPr lang="en">
                        <a:solidFill>
                          <a:srgbClr val="CC0000"/>
                        </a:solidFill>
                      </a:endParaRPr>
                    </a:p>
                  </a:txBody>
                  <a:tcPr marL="36000" marR="36000" marT="36000" marB="360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i="1">
                          <a:solidFill>
                            <a:srgbClr val="0000FF"/>
                          </a:solidFill>
                        </a:rPr>
                        <a:t>Genre: Thriller</a:t>
                      </a:r>
                    </a:p>
                    <a:p>
                      <a:endParaRPr lang="en" i="1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36000" marB="360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i="1">
                          <a:solidFill>
                            <a:srgbClr val="0000FF"/>
                          </a:solidFill>
                        </a:rPr>
                        <a:t>Genre: Action</a:t>
                      </a:r>
                    </a:p>
                    <a:p>
                      <a:endParaRPr lang="en" i="1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36000" marB="360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i="1">
                          <a:solidFill>
                            <a:srgbClr val="0000FF"/>
                          </a:solidFill>
                        </a:rPr>
                        <a:t>Genre: Social</a:t>
                      </a:r>
                    </a:p>
                  </a:txBody>
                  <a:tcPr marL="36000" marR="36000" marT="36000" marB="360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>
                          <a:solidFill>
                            <a:srgbClr val="0000FF"/>
                          </a:solidFill>
                        </a:rPr>
                        <a:t>...</a:t>
                      </a:r>
                    </a:p>
                  </a:txBody>
                  <a:tcPr marL="36000" marR="36000" marT="36000" marB="360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407"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>
                          <a:solidFill>
                            <a:srgbClr val="CC0000"/>
                          </a:solidFill>
                        </a:rPr>
                        <a:t>1</a:t>
                      </a:r>
                    </a:p>
                    <a:p>
                      <a:endParaRPr lang="en">
                        <a:solidFill>
                          <a:srgbClr val="CC0000"/>
                        </a:solidFill>
                      </a:endParaRPr>
                    </a:p>
                  </a:txBody>
                  <a:tcPr marL="36000" marR="36000" marT="36000" marB="360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>
                          <a:solidFill>
                            <a:srgbClr val="CC0000"/>
                          </a:solidFill>
                        </a:rPr>
                        <a:t>24</a:t>
                      </a:r>
                    </a:p>
                    <a:p>
                      <a:endParaRPr lang="en">
                        <a:solidFill>
                          <a:srgbClr val="CC0000"/>
                        </a:solidFill>
                      </a:endParaRPr>
                    </a:p>
                  </a:txBody>
                  <a:tcPr marL="36000" marR="36000" marT="36000" marB="360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>
                          <a:solidFill>
                            <a:srgbClr val="CC0000"/>
                          </a:solidFill>
                        </a:rPr>
                        <a:t>M</a:t>
                      </a:r>
                    </a:p>
                    <a:p>
                      <a:endParaRPr lang="en">
                        <a:solidFill>
                          <a:srgbClr val="CC0000"/>
                        </a:solidFill>
                      </a:endParaRPr>
                    </a:p>
                  </a:txBody>
                  <a:tcPr marL="36000" marR="36000" marT="36000" marB="360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>
                          <a:solidFill>
                            <a:srgbClr val="CC0000"/>
                          </a:solidFill>
                        </a:rPr>
                        <a:t>Technician</a:t>
                      </a:r>
                    </a:p>
                    <a:p>
                      <a:endParaRPr lang="en">
                        <a:solidFill>
                          <a:srgbClr val="CC0000"/>
                        </a:solidFill>
                      </a:endParaRPr>
                    </a:p>
                  </a:txBody>
                  <a:tcPr marL="36000" marR="36000" marT="36000" marB="360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>
                          <a:solidFill>
                            <a:srgbClr val="0000FF"/>
                          </a:solidFill>
                        </a:rPr>
                        <a:t>3.4</a:t>
                      </a:r>
                    </a:p>
                    <a:p>
                      <a:endParaRPr lang="en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36000" marB="360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>
                          <a:solidFill>
                            <a:srgbClr val="0000FF"/>
                          </a:solidFill>
                        </a:rPr>
                        <a:t>4.5</a:t>
                      </a:r>
                    </a:p>
                    <a:p>
                      <a:endParaRPr lang="en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36000" marB="360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>
                          <a:solidFill>
                            <a:srgbClr val="0000FF"/>
                          </a:solidFill>
                        </a:rPr>
                        <a:t>1.5</a:t>
                      </a:r>
                    </a:p>
                    <a:p>
                      <a:endParaRPr lang="en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36000" marB="360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" dirty="0">
                          <a:solidFill>
                            <a:srgbClr val="0000FF"/>
                          </a:solidFill>
                        </a:rPr>
                        <a:t>....</a:t>
                      </a:r>
                    </a:p>
                    <a:p>
                      <a:endParaRPr lang="en" dirty="0">
                        <a:solidFill>
                          <a:srgbClr val="0000FF"/>
                        </a:solidFill>
                      </a:endParaRPr>
                    </a:p>
                  </a:txBody>
                  <a:tcPr marL="36000" marR="36000" marT="36000" marB="36000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Shape 108"/>
          <p:cNvSpPr txBox="1"/>
          <p:nvPr/>
        </p:nvSpPr>
        <p:spPr>
          <a:xfrm>
            <a:off x="602500" y="5013176"/>
            <a:ext cx="7713916" cy="1386973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l-GR" sz="2400" dirty="0" smtClean="0">
                <a:solidFill>
                  <a:srgbClr val="434343"/>
                </a:solidFill>
              </a:rPr>
              <a:t>Οι ταινίες έχουν αντικατασταθεί με το είδος τους.</a:t>
            </a:r>
            <a:endParaRPr lang="en" sz="2400" dirty="0"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35523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/>
            <a:r>
              <a:rPr lang="en" b="0" dirty="0"/>
              <a:t>Ατομικά μοντέλα</a:t>
            </a:r>
            <a:r>
              <a:rPr lang="el-GR" b="0" dirty="0"/>
              <a:t> -</a:t>
            </a:r>
            <a:r>
              <a:rPr lang="en" b="0" dirty="0"/>
              <a:t> </a:t>
            </a:r>
            <a:r>
              <a:rPr lang="el-GR" b="0" dirty="0"/>
              <a:t>Κτήση, </a:t>
            </a:r>
            <a:r>
              <a:rPr lang="en" b="0" dirty="0"/>
              <a:t>Χρήση</a:t>
            </a:r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xmlns="" val="1233538832"/>
              </p:ext>
            </p:extLst>
          </p:nvPr>
        </p:nvGraphicFramePr>
        <p:xfrm>
          <a:off x="291211" y="1124744"/>
          <a:ext cx="4752528" cy="5141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Rounded Rectangle 5"/>
          <p:cNvSpPr/>
          <p:nvPr/>
        </p:nvSpPr>
        <p:spPr>
          <a:xfrm rot="88272">
            <a:off x="7500834" y="1753084"/>
            <a:ext cx="1378814" cy="108949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6670" tIns="26670" rIns="26670" bIns="2667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400" kern="1200" dirty="0" smtClean="0"/>
              <a:t>Ενημέρωση ατομικών μοντέλων</a:t>
            </a:r>
            <a:endParaRPr lang="en-US" sz="1400" kern="1200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6049671"/>
              </p:ext>
            </p:extLst>
          </p:nvPr>
        </p:nvGraphicFramePr>
        <p:xfrm>
          <a:off x="5580112" y="1916832"/>
          <a:ext cx="3313295" cy="57912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</a:tblPr>
              <a:tblGrid>
                <a:gridCol w="3313295"/>
              </a:tblGrid>
              <a:tr h="370840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600" b="1" dirty="0" smtClean="0">
                          <a:solidFill>
                            <a:schemeClr val="tx1"/>
                          </a:solidFill>
                        </a:rPr>
                        <a:t>Συστάσεις βάσει </a:t>
                      </a:r>
                      <a:r>
                        <a:rPr lang="el-GR" sz="1600" b="1" dirty="0" smtClean="0">
                          <a:solidFill>
                            <a:schemeClr val="tx1"/>
                          </a:solidFill>
                        </a:rPr>
                        <a:t>προσωπικού ιστορικού</a:t>
                      </a:r>
                      <a:endParaRPr lang="en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Right Arrow 17"/>
          <p:cNvSpPr/>
          <p:nvPr/>
        </p:nvSpPr>
        <p:spPr>
          <a:xfrm rot="19895263">
            <a:off x="4022315" y="2296880"/>
            <a:ext cx="140416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67282312"/>
              </p:ext>
            </p:extLst>
          </p:nvPr>
        </p:nvGraphicFramePr>
        <p:xfrm>
          <a:off x="5602459" y="2860098"/>
          <a:ext cx="3313295" cy="600796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</a:tblPr>
              <a:tblGrid>
                <a:gridCol w="3313295"/>
              </a:tblGrid>
              <a:tr h="600796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600" b="1" dirty="0" smtClean="0">
                          <a:solidFill>
                            <a:schemeClr val="tx1"/>
                          </a:solidFill>
                        </a:rPr>
                        <a:t>Δυναμική παραγωγή εξατομικευμένων σελίδων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0071681"/>
              </p:ext>
            </p:extLst>
          </p:nvPr>
        </p:nvGraphicFramePr>
        <p:xfrm>
          <a:off x="5611210" y="4941168"/>
          <a:ext cx="3313295" cy="82296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</a:tblPr>
              <a:tblGrid>
                <a:gridCol w="3313295"/>
              </a:tblGrid>
              <a:tr h="129092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600" b="1" dirty="0" smtClean="0">
                          <a:solidFill>
                            <a:schemeClr val="tx1"/>
                          </a:solidFill>
                        </a:rPr>
                        <a:t>Web analytics: ποιοί χρήστες επισκέπτονται τις σελίδες, τι βλέπουν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2144576"/>
              </p:ext>
            </p:extLst>
          </p:nvPr>
        </p:nvGraphicFramePr>
        <p:xfrm>
          <a:off x="5830705" y="3798029"/>
          <a:ext cx="3313295" cy="57912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</a:tblPr>
              <a:tblGrid>
                <a:gridCol w="3313295"/>
              </a:tblGrid>
              <a:tr h="576064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600" b="1" dirty="0" smtClean="0">
                          <a:solidFill>
                            <a:schemeClr val="tx1"/>
                          </a:solidFill>
                        </a:rPr>
                        <a:t>Αρχικό βήμα στην εύρεση κοινοτήτων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" name="Right Arrow 21"/>
          <p:cNvSpPr/>
          <p:nvPr/>
        </p:nvSpPr>
        <p:spPr>
          <a:xfrm>
            <a:off x="4292351" y="3036968"/>
            <a:ext cx="1152351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863254">
            <a:off x="4323436" y="3660239"/>
            <a:ext cx="144060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1705804">
            <a:off x="3931402" y="4393482"/>
            <a:ext cx="1741159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902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Theme">
  <a:themeElements>
    <a:clrScheme name="Custom 233">
      <a:dk1>
        <a:srgbClr val="000000"/>
      </a:dk1>
      <a:lt1>
        <a:srgbClr val="FFFFFF"/>
      </a:lt1>
      <a:dk2>
        <a:srgbClr val="2388DB"/>
      </a:dk2>
      <a:lt2>
        <a:srgbClr val="BBD7F8"/>
      </a:lt2>
      <a:accent1>
        <a:srgbClr val="80B606"/>
      </a:accent1>
      <a:accent2>
        <a:srgbClr val="E29F1D"/>
      </a:accent2>
      <a:accent3>
        <a:srgbClr val="1D6FB2"/>
      </a:accent3>
      <a:accent4>
        <a:srgbClr val="3FAC98"/>
      </a:accent4>
      <a:accent5>
        <a:srgbClr val="5B57BB"/>
      </a:accent5>
      <a:accent6>
        <a:srgbClr val="D1505E"/>
      </a:accent6>
      <a:hlink>
        <a:srgbClr val="185DA2"/>
      </a:hlink>
      <a:folHlink>
        <a:srgbClr val="00487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855</Words>
  <Application>Microsoft Office PowerPoint</Application>
  <PresentationFormat>On-screen Show (4:3)</PresentationFormat>
  <Paragraphs>307</Paragraphs>
  <Slides>25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Custom Theme</vt:lpstr>
      <vt:lpstr>Slide 1</vt:lpstr>
      <vt:lpstr>Δομή</vt:lpstr>
      <vt:lpstr>Έργα που χρησιμοποίησαν τον PServer</vt:lpstr>
      <vt:lpstr>Ηλεκτρονικό εμπόριο/Ξενάγηση σε μουσεία</vt:lpstr>
      <vt:lpstr>Ατομικά μοντέλα χρηστών - Ορολογία</vt:lpstr>
      <vt:lpstr>Ατομικά μοντέλα - Παράδειγματα </vt:lpstr>
      <vt:lpstr>Ατομικά μοντέλα - Παράδειγματα</vt:lpstr>
      <vt:lpstr>Ατομικά μοντέλα - Παράδειγματα </vt:lpstr>
      <vt:lpstr>Ατομικά μοντέλα - Κτήση, Χρήση</vt:lpstr>
      <vt:lpstr>Στερεότυπα Χρηστών - Κανόνες</vt:lpstr>
      <vt:lpstr>Στερεότυπα - Παραδείγματα</vt:lpstr>
      <vt:lpstr>Στερεότυπα - Χρήση</vt:lpstr>
      <vt:lpstr>Κοινότητες: Χρηστών &amp; Χαρακτηριστικών</vt:lpstr>
      <vt:lpstr>Κοινότητες χρηστών/χαρακτηριστικών</vt:lpstr>
      <vt:lpstr>Κοινότητες Χρηστών - Χρήση</vt:lpstr>
      <vt:lpstr>Κοινότητες Χαρακτηριστικών - Xρήση</vt:lpstr>
      <vt:lpstr>Πώς προκύπτουν οι κοινότητες</vt:lpstr>
      <vt:lpstr>
 Πώς προκύπτουν οι κοινότητες</vt:lpstr>
      <vt:lpstr>
Εύρεση συσχετίσεων</vt:lpstr>
      <vt:lpstr>Γράφος συσχετίσεων</vt:lpstr>
      <vt:lpstr>Ρόλος κατωφλίου</vt:lpstr>
      <vt:lpstr>Εύρεση κλικών- κοινοτήτων</vt:lpstr>
      <vt:lpstr>Σύνοψη</vt:lpstr>
      <vt:lpstr>Επεκτάσεις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paliourg</dc:creator>
  <cp:lastModifiedBy>Georgios Paliouras</cp:lastModifiedBy>
  <cp:revision>43</cp:revision>
  <dcterms:modified xsi:type="dcterms:W3CDTF">2013-10-15T08:23:01Z</dcterms:modified>
</cp:coreProperties>
</file>